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0" r:id="rId2"/>
    <p:sldId id="260" r:id="rId3"/>
    <p:sldId id="292" r:id="rId4"/>
    <p:sldId id="291" r:id="rId5"/>
    <p:sldId id="268" r:id="rId6"/>
    <p:sldId id="263" r:id="rId7"/>
    <p:sldId id="259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E7"/>
    <a:srgbClr val="FFBB63"/>
    <a:srgbClr val="14161B"/>
    <a:srgbClr val="5B9BD5"/>
    <a:srgbClr val="FFECB2"/>
    <a:srgbClr val="FFC000"/>
    <a:srgbClr val="99FF99"/>
    <a:srgbClr val="00FF00"/>
    <a:srgbClr val="55FF55"/>
    <a:srgbClr val="22F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533" y="67"/>
      </p:cViewPr>
      <p:guideLst>
        <p:guide orient="horz" pos="2160"/>
        <p:guide pos="3840"/>
        <p:guide orient="horz" pos="4201"/>
        <p:guide orient="horz" pos="119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44B4-8C8F-3C16-4DE7-80248572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D8243-7612-A6B0-CCAA-553AF56E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A335B-F0A5-0E92-2D10-7CEC6B84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2F5CE-FA1B-ECC1-2079-0AE6011F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7.gif"/><Relationship Id="rId5" Type="http://schemas.openxmlformats.org/officeDocument/2006/relationships/image" Target="../media/image13.gif"/><Relationship Id="rId10" Type="http://schemas.openxmlformats.org/officeDocument/2006/relationships/image" Target="../media/image26.gif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1395-64A5-7FA6-995F-8B180DC3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C36B0E-3C30-8C79-968E-E0EF297D0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21302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5D9E24F-A5FD-0626-AD70-4433E4345234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C448CD-F399-E52E-844D-A801F142D83A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4913FE-D47E-43A4-3685-994C1C9B918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D977368-770A-CA34-7664-0CFBC105E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8219"/>
              </p:ext>
            </p:extLst>
          </p:nvPr>
        </p:nvGraphicFramePr>
        <p:xfrm>
          <a:off x="192088" y="2091461"/>
          <a:ext cx="75274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03586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460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35862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460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035862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460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035862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DBA6C5-F15D-38D6-EF09-C054E650353F}"/>
              </a:ext>
            </a:extLst>
          </p:cNvPr>
          <p:cNvGrpSpPr/>
          <p:nvPr/>
        </p:nvGrpSpPr>
        <p:grpSpPr>
          <a:xfrm>
            <a:off x="1632382" y="3859359"/>
            <a:ext cx="4646860" cy="2809729"/>
            <a:chOff x="7239191" y="3023025"/>
            <a:chExt cx="4646860" cy="2809729"/>
          </a:xfrm>
        </p:grpSpPr>
        <p:pic>
          <p:nvPicPr>
            <p:cNvPr id="1148" name="그림 1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51BF514-BAF2-A4AF-2D1F-3899758B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91" y="3023025"/>
              <a:ext cx="4646860" cy="280972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1C1273-F9B9-7B73-1736-2CDDFD6D798A}"/>
                </a:ext>
              </a:extLst>
            </p:cNvPr>
            <p:cNvGrpSpPr/>
            <p:nvPr/>
          </p:nvGrpSpPr>
          <p:grpSpPr>
            <a:xfrm>
              <a:off x="7453221" y="3130933"/>
              <a:ext cx="3071825" cy="322994"/>
              <a:chOff x="7453221" y="3130933"/>
              <a:chExt cx="3071825" cy="32299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D25970C-4380-F807-28CA-D106B5B47AA2}"/>
                  </a:ext>
                </a:extLst>
              </p:cNvPr>
              <p:cNvGrpSpPr/>
              <p:nvPr/>
            </p:nvGrpSpPr>
            <p:grpSpPr>
              <a:xfrm>
                <a:off x="7453221" y="3130933"/>
                <a:ext cx="2486938" cy="322994"/>
                <a:chOff x="7453221" y="3130933"/>
                <a:chExt cx="2486938" cy="322994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7F8951EE-5D52-8E42-3D72-ABB3A046FF24}"/>
                    </a:ext>
                  </a:extLst>
                </p:cNvPr>
                <p:cNvSpPr/>
                <p:nvPr/>
              </p:nvSpPr>
              <p:spPr>
                <a:xfrm>
                  <a:off x="7453221" y="3130933"/>
                  <a:ext cx="2486938" cy="32299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07E075BE-8BD7-21FB-A538-38783A582ACD}"/>
                    </a:ext>
                  </a:extLst>
                </p:cNvPr>
                <p:cNvGrpSpPr/>
                <p:nvPr/>
              </p:nvGrpSpPr>
              <p:grpSpPr>
                <a:xfrm>
                  <a:off x="7543921" y="3202430"/>
                  <a:ext cx="2305539" cy="180000"/>
                  <a:chOff x="9191580" y="6276291"/>
                  <a:chExt cx="2305539" cy="180000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437A913D-2DBA-392A-82C3-4EB2DD55CD09}"/>
                      </a:ext>
                    </a:extLst>
                  </p:cNvPr>
                  <p:cNvGrpSpPr/>
                  <p:nvPr/>
                </p:nvGrpSpPr>
                <p:grpSpPr>
                  <a:xfrm>
                    <a:off x="9191580" y="6276291"/>
                    <a:ext cx="622246" cy="180000"/>
                    <a:chOff x="10376220" y="5903869"/>
                    <a:chExt cx="622246" cy="18000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ECFB0401-EB38-B3DC-863E-BECA2365C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220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EC83221-927E-F1B5-0C56-9E93E1CA9C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1699" y="5932252"/>
                      <a:ext cx="33676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3A4D7FA5-628B-F3AC-9384-69B3FA465DB0}"/>
                      </a:ext>
                    </a:extLst>
                  </p:cNvPr>
                  <p:cNvGrpSpPr/>
                  <p:nvPr/>
                </p:nvGrpSpPr>
                <p:grpSpPr>
                  <a:xfrm>
                    <a:off x="9927744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1F6BBBD4-D4F3-DC4D-2D2D-E0E25C1CAE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6CCFD95-0085-012A-E81C-A5CA79B484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8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64E183B4-AE8D-36C8-4B1E-5800F065C2EF}"/>
                      </a:ext>
                    </a:extLst>
                  </p:cNvPr>
                  <p:cNvGrpSpPr/>
                  <p:nvPr/>
                </p:nvGrpSpPr>
                <p:grpSpPr>
                  <a:xfrm>
                    <a:off x="10769390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7068EB56-28A2-755D-7659-8111D3BCD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068F47FE-181F-FAF8-7872-960FF08938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9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이동 거리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956D3-08E8-D218-D5A9-4547479ED147}"/>
                  </a:ext>
                </a:extLst>
              </p:cNvPr>
              <p:cNvSpPr txBox="1"/>
              <p:nvPr/>
            </p:nvSpPr>
            <p:spPr>
              <a:xfrm>
                <a:off x="9992848" y="3281742"/>
                <a:ext cx="532198" cy="1594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35998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1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칸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: 1x1m </a:t>
                </a:r>
              </a:p>
            </p:txBody>
          </p:sp>
        </p:grpSp>
      </p:grpSp>
      <p:pic>
        <p:nvPicPr>
          <p:cNvPr id="1124" name="그림 1123">
            <a:extLst>
              <a:ext uri="{FF2B5EF4-FFF2-40B4-BE49-F238E27FC236}">
                <a16:creationId xmlns:a16="http://schemas.microsoft.com/office/drawing/2014/main" id="{CFB6CD99-3484-B7AF-8A2F-C1C49A986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D2E5A5-567E-E934-3C0B-1365DA952029}"/>
              </a:ext>
            </a:extLst>
          </p:cNvPr>
          <p:cNvGrpSpPr/>
          <p:nvPr/>
        </p:nvGrpSpPr>
        <p:grpSpPr>
          <a:xfrm>
            <a:off x="8651913" y="2076295"/>
            <a:ext cx="3348000" cy="4592793"/>
            <a:chOff x="8648928" y="2076295"/>
            <a:chExt cx="3348000" cy="459279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6616570-9E26-BFEA-A1E0-D71D4DD4C776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39412BE-7D6C-7974-6D49-DAB9E63FFA22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1132" name="그룹 1131">
                  <a:extLst>
                    <a:ext uri="{FF2B5EF4-FFF2-40B4-BE49-F238E27FC236}">
                      <a16:creationId xmlns:a16="http://schemas.microsoft.com/office/drawing/2014/main" id="{95AADA81-7DF3-AF94-3A2A-79D1BE155CCF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131557B6-E408-D2BF-FC6C-D3A782875E97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1201" name="직사각형 1200">
                      <a:extLst>
                        <a:ext uri="{FF2B5EF4-FFF2-40B4-BE49-F238E27FC236}">
                          <a16:creationId xmlns:a16="http://schemas.microsoft.com/office/drawing/2014/main" id="{62D9C3B3-9044-CEF3-75C3-C9CC1298B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202" name="그림 1201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016B85D-9768-ECDD-7A0F-72DEF25BC9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9AF755FB-6C81-1000-2676-000F937F0E30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1182" name="그룹 1181">
                      <a:extLst>
                        <a:ext uri="{FF2B5EF4-FFF2-40B4-BE49-F238E27FC236}">
                          <a16:creationId xmlns:a16="http://schemas.microsoft.com/office/drawing/2014/main" id="{3E8C0CB3-6889-7B14-5A28-BDF8B55EFB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1198" name="직선 연결선 1197">
                        <a:extLst>
                          <a:ext uri="{FF2B5EF4-FFF2-40B4-BE49-F238E27FC236}">
                            <a16:creationId xmlns:a16="http://schemas.microsoft.com/office/drawing/2014/main" id="{4A04E91F-6435-1B55-EF74-846BFFD3894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199" name="그림 1198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8FF0ACB-3A6F-3CC5-0EA2-0AC40250C0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7419" r="69319" b="4009"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00" name="TextBox 1199">
                        <a:extLst>
                          <a:ext uri="{FF2B5EF4-FFF2-40B4-BE49-F238E27FC236}">
                            <a16:creationId xmlns:a16="http://schemas.microsoft.com/office/drawing/2014/main" id="{14BA0D7C-8619-B992-1EA9-B8C037ACE9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1183" name="TextBox 1182">
                      <a:extLst>
                        <a:ext uri="{FF2B5EF4-FFF2-40B4-BE49-F238E27FC236}">
                          <a16:creationId xmlns:a16="http://schemas.microsoft.com/office/drawing/2014/main" id="{B6592A65-1ED4-B7C2-C853-1404893D8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1184" name="TextBox 1183">
                      <a:extLst>
                        <a:ext uri="{FF2B5EF4-FFF2-40B4-BE49-F238E27FC236}">
                          <a16:creationId xmlns:a16="http://schemas.microsoft.com/office/drawing/2014/main" id="{046FEDA5-43E1-FD0E-D8E5-2975112E0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1185" name="그룹 1184">
                      <a:extLst>
                        <a:ext uri="{FF2B5EF4-FFF2-40B4-BE49-F238E27FC236}">
                          <a16:creationId xmlns:a16="http://schemas.microsoft.com/office/drawing/2014/main" id="{345C1FDE-5460-C7BF-C420-35CAF1A59C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1196" name="타원 1195">
                        <a:extLst>
                          <a:ext uri="{FF2B5EF4-FFF2-40B4-BE49-F238E27FC236}">
                            <a16:creationId xmlns:a16="http://schemas.microsoft.com/office/drawing/2014/main" id="{641043E7-636C-6E61-A6ED-4C35AE4A2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1197" name="그림 1196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ADF7016-5439-FC3D-2C93-703D12175B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86" name="TextBox 1185">
                      <a:extLst>
                        <a:ext uri="{FF2B5EF4-FFF2-40B4-BE49-F238E27FC236}">
                          <a16:creationId xmlns:a16="http://schemas.microsoft.com/office/drawing/2014/main" id="{86438E64-1B9F-5F6E-C68B-CDC7EE8654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1187" name="TextBox 1186">
                      <a:extLst>
                        <a:ext uri="{FF2B5EF4-FFF2-40B4-BE49-F238E27FC236}">
                          <a16:creationId xmlns:a16="http://schemas.microsoft.com/office/drawing/2014/main" id="{F5074243-25AC-1514-82DC-AD11BB7A67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1188" name="그룹 1187">
                      <a:extLst>
                        <a:ext uri="{FF2B5EF4-FFF2-40B4-BE49-F238E27FC236}">
                          <a16:creationId xmlns:a16="http://schemas.microsoft.com/office/drawing/2014/main" id="{E9696426-022C-9F36-14DE-42B2AA9B8F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1194" name="타원 1193">
                        <a:extLst>
                          <a:ext uri="{FF2B5EF4-FFF2-40B4-BE49-F238E27FC236}">
                            <a16:creationId xmlns:a16="http://schemas.microsoft.com/office/drawing/2014/main" id="{1E417EEA-D524-5CDB-E63A-9BC9455763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1195" name="그림 1194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55AB324A-260A-01CE-65AB-3B0374302D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89" name="TextBox 1188">
                      <a:extLst>
                        <a:ext uri="{FF2B5EF4-FFF2-40B4-BE49-F238E27FC236}">
                          <a16:creationId xmlns:a16="http://schemas.microsoft.com/office/drawing/2014/main" id="{9ADC345E-5952-4612-EB06-174744D92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3C8D006C-229A-AA8F-DEB9-B82CDC078C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1192" name="타원 1191">
                        <a:extLst>
                          <a:ext uri="{FF2B5EF4-FFF2-40B4-BE49-F238E27FC236}">
                            <a16:creationId xmlns:a16="http://schemas.microsoft.com/office/drawing/2014/main" id="{BDDAAA96-4995-7FE9-5412-EAD24880DA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1193" name="그림 1192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2AC4423-372B-B8D6-1734-E2BCF1AA80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91" name="TextBox 1190">
                      <a:extLst>
                        <a:ext uri="{FF2B5EF4-FFF2-40B4-BE49-F238E27FC236}">
                          <a16:creationId xmlns:a16="http://schemas.microsoft.com/office/drawing/2014/main" id="{10731DA7-4C7F-6373-A60C-75F3551FDE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4" name="그룹 1143">
                    <a:extLst>
                      <a:ext uri="{FF2B5EF4-FFF2-40B4-BE49-F238E27FC236}">
                        <a16:creationId xmlns:a16="http://schemas.microsoft.com/office/drawing/2014/main" id="{8329C143-1C59-F985-427F-9F3F50FDC56C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1162" name="그룹 1161">
                      <a:extLst>
                        <a:ext uri="{FF2B5EF4-FFF2-40B4-BE49-F238E27FC236}">
                          <a16:creationId xmlns:a16="http://schemas.microsoft.com/office/drawing/2014/main" id="{4E4EE735-B8C3-FFE6-5D62-ADECFEC208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1179" name="직선 연결선 1178">
                        <a:extLst>
                          <a:ext uri="{FF2B5EF4-FFF2-40B4-BE49-F238E27FC236}">
                            <a16:creationId xmlns:a16="http://schemas.microsoft.com/office/drawing/2014/main" id="{093CEE62-DD55-5ADF-21F9-B256D96E6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180" name="그림 1179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7422F18-53C6-9460-E00C-20EF44697B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406" t="47419" r="35653" b="4009"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81" name="TextBox 1180">
                        <a:extLst>
                          <a:ext uri="{FF2B5EF4-FFF2-40B4-BE49-F238E27FC236}">
                            <a16:creationId xmlns:a16="http://schemas.microsoft.com/office/drawing/2014/main" id="{42F60D9D-CEB8-938B-6F45-ED9F254B03F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1163" name="그룹 1162">
                      <a:extLst>
                        <a:ext uri="{FF2B5EF4-FFF2-40B4-BE49-F238E27FC236}">
                          <a16:creationId xmlns:a16="http://schemas.microsoft.com/office/drawing/2014/main" id="{5EACB2F0-EEFD-673C-8400-4B54D0FC37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1164" name="TextBox 1163">
                        <a:extLst>
                          <a:ext uri="{FF2B5EF4-FFF2-40B4-BE49-F238E27FC236}">
                            <a16:creationId xmlns:a16="http://schemas.microsoft.com/office/drawing/2014/main" id="{2303BBAF-A322-0942-3A61-BF937F41B7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1165" name="TextBox 1164">
                        <a:extLst>
                          <a:ext uri="{FF2B5EF4-FFF2-40B4-BE49-F238E27FC236}">
                            <a16:creationId xmlns:a16="http://schemas.microsoft.com/office/drawing/2014/main" id="{708837E0-7C13-F3CC-C341-DA91B45A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1166" name="그룹 1165">
                        <a:extLst>
                          <a:ext uri="{FF2B5EF4-FFF2-40B4-BE49-F238E27FC236}">
                            <a16:creationId xmlns:a16="http://schemas.microsoft.com/office/drawing/2014/main" id="{9EFD2603-21DC-888A-AD12-9095454C21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1177" name="타원 1176">
                          <a:extLst>
                            <a:ext uri="{FF2B5EF4-FFF2-40B4-BE49-F238E27FC236}">
                              <a16:creationId xmlns:a16="http://schemas.microsoft.com/office/drawing/2014/main" id="{05AB578E-AB64-E5EA-E4EB-9E1D58EFB6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1178" name="그림 1177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29CF22F-3CBD-249A-9C2A-6E7444E251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167" name="TextBox 1166">
                        <a:extLst>
                          <a:ext uri="{FF2B5EF4-FFF2-40B4-BE49-F238E27FC236}">
                            <a16:creationId xmlns:a16="http://schemas.microsoft.com/office/drawing/2014/main" id="{CF6F4911-8E03-B475-057B-767C594A3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1168" name="TextBox 1167">
                        <a:extLst>
                          <a:ext uri="{FF2B5EF4-FFF2-40B4-BE49-F238E27FC236}">
                            <a16:creationId xmlns:a16="http://schemas.microsoft.com/office/drawing/2014/main" id="{D5248F11-B03A-117C-B5CC-FE0BB8AFF1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1169" name="그룹 1168">
                        <a:extLst>
                          <a:ext uri="{FF2B5EF4-FFF2-40B4-BE49-F238E27FC236}">
                            <a16:creationId xmlns:a16="http://schemas.microsoft.com/office/drawing/2014/main" id="{E6A6E808-ED48-8648-0B76-66CB8C8092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1175" name="타원 1174">
                          <a:extLst>
                            <a:ext uri="{FF2B5EF4-FFF2-40B4-BE49-F238E27FC236}">
                              <a16:creationId xmlns:a16="http://schemas.microsoft.com/office/drawing/2014/main" id="{1A244EB6-84A9-876A-C013-D58FC78A2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1176" name="그림 1175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A68EAAE0-3A39-578D-1AB3-019A043A38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170" name="TextBox 1169">
                        <a:extLst>
                          <a:ext uri="{FF2B5EF4-FFF2-40B4-BE49-F238E27FC236}">
                            <a16:creationId xmlns:a16="http://schemas.microsoft.com/office/drawing/2014/main" id="{13A9692F-5B7C-8989-69C6-993FC31828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1171" name="TextBox 1170">
                        <a:extLst>
                          <a:ext uri="{FF2B5EF4-FFF2-40B4-BE49-F238E27FC236}">
                            <a16:creationId xmlns:a16="http://schemas.microsoft.com/office/drawing/2014/main" id="{9B3797F7-98D4-CEF4-7F2C-303391B4A8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1172" name="그룹 1171">
                        <a:extLst>
                          <a:ext uri="{FF2B5EF4-FFF2-40B4-BE49-F238E27FC236}">
                            <a16:creationId xmlns:a16="http://schemas.microsoft.com/office/drawing/2014/main" id="{7A37E586-0DB8-E7FB-0C80-069996D15D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1173" name="타원 1172">
                          <a:extLst>
                            <a:ext uri="{FF2B5EF4-FFF2-40B4-BE49-F238E27FC236}">
                              <a16:creationId xmlns:a16="http://schemas.microsoft.com/office/drawing/2014/main" id="{CD65D821-3C9E-5E22-C4A7-14CF0CCB1E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1174" name="그림 1173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1B189838-9D57-EA1C-D282-A9D925C2822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5525104D-96B6-A4DB-45BA-0E3BA111EEE3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1146" name="그룹 1145">
                      <a:extLst>
                        <a:ext uri="{FF2B5EF4-FFF2-40B4-BE49-F238E27FC236}">
                          <a16:creationId xmlns:a16="http://schemas.microsoft.com/office/drawing/2014/main" id="{C0413431-306C-17A0-B8DB-CF8BE290D0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1159" name="직선 연결선 1158">
                        <a:extLst>
                          <a:ext uri="{FF2B5EF4-FFF2-40B4-BE49-F238E27FC236}">
                            <a16:creationId xmlns:a16="http://schemas.microsoft.com/office/drawing/2014/main" id="{BFE717EA-F43A-6927-EA28-8B57E9F2E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160" name="그림 1159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F40BC63-7CBF-721C-1BA5-739F43F6A74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485" t="47419" r="2897" b="4009"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61" name="TextBox 1160">
                        <a:extLst>
                          <a:ext uri="{FF2B5EF4-FFF2-40B4-BE49-F238E27FC236}">
                            <a16:creationId xmlns:a16="http://schemas.microsoft.com/office/drawing/2014/main" id="{418DCAE6-5183-54D2-C990-C6F05EFFA9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8D20CD8-7FCD-4E91-65E5-A27949974A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1149" name="TextBox 1148">
                        <a:extLst>
                          <a:ext uri="{FF2B5EF4-FFF2-40B4-BE49-F238E27FC236}">
                            <a16:creationId xmlns:a16="http://schemas.microsoft.com/office/drawing/2014/main" id="{77EE47C7-B71F-133E-5299-15202920A5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7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1150" name="TextBox 1149">
                        <a:extLst>
                          <a:ext uri="{FF2B5EF4-FFF2-40B4-BE49-F238E27FC236}">
                            <a16:creationId xmlns:a16="http://schemas.microsoft.com/office/drawing/2014/main" id="{C3D6BEE0-5BFA-269B-82C3-B60AA6AED2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10398" y="6064405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빠른 준비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FBEA9D00-409C-0AF5-D5EB-3D852BADBA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1157" name="타원 1156">
                          <a:extLst>
                            <a:ext uri="{FF2B5EF4-FFF2-40B4-BE49-F238E27FC236}">
                              <a16:creationId xmlns:a16="http://schemas.microsoft.com/office/drawing/2014/main" id="{902F5269-425E-F3B7-F3FF-5EA6B53382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1158" name="그림 1157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D00885B-14E3-4653-E560-14C7D3CADBE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152" name="TextBox 1151">
                        <a:extLst>
                          <a:ext uri="{FF2B5EF4-FFF2-40B4-BE49-F238E27FC236}">
                            <a16:creationId xmlns:a16="http://schemas.microsoft.com/office/drawing/2014/main" id="{A5E01B79-47AB-09AA-E4CC-BDC5626E26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1153" name="TextBox 1152">
                        <a:extLst>
                          <a:ext uri="{FF2B5EF4-FFF2-40B4-BE49-F238E27FC236}">
                            <a16:creationId xmlns:a16="http://schemas.microsoft.com/office/drawing/2014/main" id="{CC848F7F-BC91-81EF-6AFB-9DC12AB2DD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91851" y="6064405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최후의 판단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99424C02-5853-B2FD-E14C-706F615D3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1155" name="타원 1154">
                          <a:extLst>
                            <a:ext uri="{FF2B5EF4-FFF2-40B4-BE49-F238E27FC236}">
                              <a16:creationId xmlns:a16="http://schemas.microsoft.com/office/drawing/2014/main" id="{BF11B4EF-B69E-5B62-84AF-394A195499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1156" name="그림 1155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1DA6907D-8D13-E8FD-1DD3-5424B6EA12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517E4A93-B485-D875-B8D9-22CD30155E22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1207" name="TextBox 1206">
                    <a:extLst>
                      <a:ext uri="{FF2B5EF4-FFF2-40B4-BE49-F238E27FC236}">
                        <a16:creationId xmlns:a16="http://schemas.microsoft.com/office/drawing/2014/main" id="{498C9594-D635-19BE-43C7-6D738611D753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35" name="별: 꼭짓점 5개 34">
                    <a:extLst>
                      <a:ext uri="{FF2B5EF4-FFF2-40B4-BE49-F238E27FC236}">
                        <a16:creationId xmlns:a16="http://schemas.microsoft.com/office/drawing/2014/main" id="{840D3233-BF0B-9851-AE75-CC545FFFE909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91F11D25-0093-473F-0D7B-4957AFF5E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10" name="별: 꼭짓점 5개 9">
                    <a:extLst>
                      <a:ext uri="{FF2B5EF4-FFF2-40B4-BE49-F238E27FC236}">
                        <a16:creationId xmlns:a16="http://schemas.microsoft.com/office/drawing/2014/main" id="{E8E626F4-5752-E826-1378-1911CB119995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7A5A3F72-C399-7ED1-0BAC-2DCFEEA33FAC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B3AB94F2-3D05-6CDB-258E-F528298B649D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B225EDA2-3EDF-9170-D9D3-8C125462195F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52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69AA5-4576-40EB-2877-0A983392056D}"/>
              </a:ext>
            </a:extLst>
          </p:cNvPr>
          <p:cNvSpPr/>
          <p:nvPr/>
        </p:nvSpPr>
        <p:spPr>
          <a:xfrm>
            <a:off x="189103" y="959273"/>
            <a:ext cx="3716722" cy="51506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6E854D-4397-7579-F2B0-BF389239F0E7}"/>
              </a:ext>
            </a:extLst>
          </p:cNvPr>
          <p:cNvSpPr/>
          <p:nvPr/>
        </p:nvSpPr>
        <p:spPr>
          <a:xfrm>
            <a:off x="189104" y="959274"/>
            <a:ext cx="3716721" cy="444040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A1A411C7-7C4F-7EDB-BF0F-0AD90F625FE8}"/>
              </a:ext>
            </a:extLst>
          </p:cNvPr>
          <p:cNvSpPr txBox="1"/>
          <p:nvPr/>
        </p:nvSpPr>
        <p:spPr>
          <a:xfrm>
            <a:off x="515635" y="1112045"/>
            <a:ext cx="3063659" cy="1384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뒤로 창을 돌리며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오른손에서 왼손으로 창을 옮겨 쥡니다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D5D9788-C5F8-DABB-A9C3-6430E39A6753}"/>
              </a:ext>
            </a:extLst>
          </p:cNvPr>
          <p:cNvGrpSpPr/>
          <p:nvPr/>
        </p:nvGrpSpPr>
        <p:grpSpPr>
          <a:xfrm>
            <a:off x="189103" y="748075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4ECF2F0A-D181-F0EE-F835-6806287E1AA2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１</a:t>
              </a: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BF8B787F-4FD9-4E9F-A951-26A3EC3C9B82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homePlat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4935603-4D25-50FB-2C06-8C7D459EB7C4}"/>
              </a:ext>
            </a:extLst>
          </p:cNvPr>
          <p:cNvSpPr/>
          <p:nvPr/>
        </p:nvSpPr>
        <p:spPr>
          <a:xfrm>
            <a:off x="4109663" y="202819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FBD3AA-A93D-2C11-9D50-734670692C49}"/>
              </a:ext>
            </a:extLst>
          </p:cNvPr>
          <p:cNvSpPr/>
          <p:nvPr/>
        </p:nvSpPr>
        <p:spPr>
          <a:xfrm>
            <a:off x="4678652" y="959276"/>
            <a:ext cx="5700280" cy="51506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395805-F7D0-C47B-595F-0283DBD0B2C2}"/>
              </a:ext>
            </a:extLst>
          </p:cNvPr>
          <p:cNvSpPr/>
          <p:nvPr/>
        </p:nvSpPr>
        <p:spPr>
          <a:xfrm>
            <a:off x="4678653" y="959274"/>
            <a:ext cx="3306471" cy="444040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Box 65">
            <a:extLst>
              <a:ext uri="{FF2B5EF4-FFF2-40B4-BE49-F238E27FC236}">
                <a16:creationId xmlns:a16="http://schemas.microsoft.com/office/drawing/2014/main" id="{EEAB9B4B-1C48-CDB6-8A7E-A062580A67CF}"/>
              </a:ext>
            </a:extLst>
          </p:cNvPr>
          <p:cNvSpPr txBox="1"/>
          <p:nvPr/>
        </p:nvSpPr>
        <p:spPr>
          <a:xfrm>
            <a:off x="4804505" y="1112045"/>
            <a:ext cx="3137397" cy="1384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왼손을 들어 올린 후 무릎을 굽히며 창을 바닥에 내려 꽂습니다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77D56A9-C1F9-5318-BEF5-3C31FB2E3787}"/>
              </a:ext>
            </a:extLst>
          </p:cNvPr>
          <p:cNvGrpSpPr/>
          <p:nvPr/>
        </p:nvGrpSpPr>
        <p:grpSpPr>
          <a:xfrm>
            <a:off x="4678653" y="748075"/>
            <a:ext cx="1341571" cy="211199"/>
            <a:chOff x="189104" y="611308"/>
            <a:chExt cx="1341571" cy="211199"/>
          </a:xfrm>
        </p:grpSpPr>
        <p:sp>
          <p:nvSpPr>
            <p:cNvPr id="131" name="TextBox 70">
              <a:extLst>
                <a:ext uri="{FF2B5EF4-FFF2-40B4-BE49-F238E27FC236}">
                  <a16:creationId xmlns:a16="http://schemas.microsoft.com/office/drawing/2014/main" id="{D0DE7E53-A9AF-4074-B472-FD4A784A4C2C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2" name="TextBox 70">
              <a:extLst>
                <a:ext uri="{FF2B5EF4-FFF2-40B4-BE49-F238E27FC236}">
                  <a16:creationId xmlns:a16="http://schemas.microsoft.com/office/drawing/2014/main" id="{F48D1F79-1AC8-E69F-698B-F0CDB92FD8F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</p:grpSp>
      <p:pic>
        <p:nvPicPr>
          <p:cNvPr id="3" name="그림 2" descr="병이(가) 표시된 사진&#10;&#10;중간 신뢰도로 자동 생성된 설명">
            <a:extLst>
              <a:ext uri="{FF2B5EF4-FFF2-40B4-BE49-F238E27FC236}">
                <a16:creationId xmlns:a16="http://schemas.microsoft.com/office/drawing/2014/main" id="{2CE081E5-CE98-ECA9-7027-4BCA1DF2F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3" r="39481" b="29923"/>
          <a:stretch/>
        </p:blipFill>
        <p:spPr>
          <a:xfrm>
            <a:off x="4995161" y="3925531"/>
            <a:ext cx="1404906" cy="1941385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E5FEDC3-8B48-7410-CAB9-039FD97BD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79554" r="20987" b="3744"/>
          <a:stretch>
            <a:fillRect/>
          </a:stretch>
        </p:blipFill>
        <p:spPr bwMode="auto">
          <a:xfrm>
            <a:off x="6470441" y="4870570"/>
            <a:ext cx="1058351" cy="88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DDE095-D9B8-B6EC-11C1-EF7ECEAE0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76" y="1547427"/>
            <a:ext cx="2231058" cy="1589027"/>
          </a:xfrm>
          <a:prstGeom prst="rect">
            <a:avLst/>
          </a:prstGeom>
        </p:spPr>
      </p:pic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3E5A9-0B66-05DB-124C-C15C29EA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6" y="1577526"/>
            <a:ext cx="2437156" cy="1740826"/>
          </a:xfrm>
          <a:prstGeom prst="rect">
            <a:avLst/>
          </a:prstGeom>
        </p:spPr>
      </p:pic>
      <p:sp>
        <p:nvSpPr>
          <p:cNvPr id="139" name="TextBox 65">
            <a:extLst>
              <a:ext uri="{FF2B5EF4-FFF2-40B4-BE49-F238E27FC236}">
                <a16:creationId xmlns:a16="http://schemas.microsoft.com/office/drawing/2014/main" id="{1FDE0809-229E-71AE-2213-03EFE09EA91E}"/>
              </a:ext>
            </a:extLst>
          </p:cNvPr>
          <p:cNvSpPr txBox="1"/>
          <p:nvPr/>
        </p:nvSpPr>
        <p:spPr>
          <a:xfrm>
            <a:off x="475560" y="3620580"/>
            <a:ext cx="3143809" cy="31547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돌릴 때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날 부분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따라 </a:t>
            </a:r>
            <a:r>
              <a:rPr lang="ko-KR" altLang="en-US" sz="9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형성됩니다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또한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캐릭터의 발 밑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푸른빛의 </a:t>
            </a:r>
            <a:r>
              <a:rPr lang="ko-KR" altLang="en-US" sz="9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형상화 됩니다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9C918AD-59D6-AF57-6AE4-BCE9BB9C6E88}"/>
              </a:ext>
            </a:extLst>
          </p:cNvPr>
          <p:cNvGrpSpPr/>
          <p:nvPr/>
        </p:nvGrpSpPr>
        <p:grpSpPr>
          <a:xfrm>
            <a:off x="356563" y="4204032"/>
            <a:ext cx="3381802" cy="1724504"/>
            <a:chOff x="308357" y="4204032"/>
            <a:chExt cx="3381802" cy="1724504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64C7B5-4104-9B9D-B5FE-A709D8D16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5" t="24287" r="29841" b="23982"/>
            <a:stretch>
              <a:fillRect/>
            </a:stretch>
          </p:blipFill>
          <p:spPr>
            <a:xfrm>
              <a:off x="1894450" y="4432206"/>
              <a:ext cx="1795709" cy="1314946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6193B6-2A29-E689-886B-B1674B91C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6" t="12793" r="15625" b="15614"/>
            <a:stretch>
              <a:fillRect/>
            </a:stretch>
          </p:blipFill>
          <p:spPr bwMode="auto">
            <a:xfrm>
              <a:off x="308357" y="4204032"/>
              <a:ext cx="1491957" cy="154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88B3B9AE-75EF-2928-318A-613EFC9E3820}"/>
                </a:ext>
              </a:extLst>
            </p:cNvPr>
            <p:cNvSpPr txBox="1"/>
            <p:nvPr/>
          </p:nvSpPr>
          <p:spPr>
            <a:xfrm>
              <a:off x="589464" y="5805297"/>
              <a:ext cx="929742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/>
                <a:t> [</a:t>
              </a:r>
              <a:r>
                <a:rPr lang="ko-KR" altLang="en-US" sz="801" dirty="0"/>
                <a:t>트레일 이펙트 예시</a:t>
              </a:r>
              <a:r>
                <a:rPr lang="en-US" altLang="ko-KR" sz="801" dirty="0"/>
                <a:t>] </a:t>
              </a:r>
              <a:endParaRPr lang="ko-KR" altLang="en-US" sz="801" dirty="0"/>
            </a:p>
          </p:txBody>
        </p:sp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CEE2BA0F-F25E-45EE-8C30-1B1023D25EEB}"/>
                </a:ext>
              </a:extLst>
            </p:cNvPr>
            <p:cNvSpPr txBox="1"/>
            <p:nvPr/>
          </p:nvSpPr>
          <p:spPr>
            <a:xfrm>
              <a:off x="2218430" y="5805297"/>
              <a:ext cx="1147750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/>
                <a:t> [</a:t>
              </a:r>
              <a:r>
                <a:rPr lang="ko-KR" altLang="en-US" sz="801" dirty="0"/>
                <a:t>클래스 마크 형상화 예시</a:t>
              </a:r>
              <a:r>
                <a:rPr lang="en-US" altLang="ko-KR" sz="801" dirty="0"/>
                <a:t>] </a:t>
              </a:r>
              <a:endParaRPr lang="ko-KR" altLang="en-US" sz="801" dirty="0"/>
            </a:p>
          </p:txBody>
        </p:sp>
      </p:grpSp>
      <p:sp>
        <p:nvSpPr>
          <p:cNvPr id="146" name="TextBox 65">
            <a:extLst>
              <a:ext uri="{FF2B5EF4-FFF2-40B4-BE49-F238E27FC236}">
                <a16:creationId xmlns:a16="http://schemas.microsoft.com/office/drawing/2014/main" id="{059F74AA-87A0-8A5F-2658-5891CB1F3915}"/>
              </a:ext>
            </a:extLst>
          </p:cNvPr>
          <p:cNvSpPr txBox="1"/>
          <p:nvPr/>
        </p:nvSpPr>
        <p:spPr>
          <a:xfrm>
            <a:off x="4868559" y="3512507"/>
            <a:ext cx="3012363" cy="1384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내려 꽂을 때 하늘에서 용 형상의 에너지가 떨어집니다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4CB2DD-D053-D6E2-8437-07BE2C398B29}"/>
              </a:ext>
            </a:extLst>
          </p:cNvPr>
          <p:cNvSpPr/>
          <p:nvPr/>
        </p:nvSpPr>
        <p:spPr>
          <a:xfrm>
            <a:off x="189103" y="4199362"/>
            <a:ext cx="5459857" cy="24697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AD55A4-1DF8-44C9-7123-1C515B26A015}"/>
              </a:ext>
            </a:extLst>
          </p:cNvPr>
          <p:cNvSpPr/>
          <p:nvPr/>
        </p:nvSpPr>
        <p:spPr>
          <a:xfrm>
            <a:off x="189103" y="4199362"/>
            <a:ext cx="3056866" cy="444040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6564C9B2-226F-688A-0BB9-4EAAE82C6D65}"/>
              </a:ext>
            </a:extLst>
          </p:cNvPr>
          <p:cNvSpPr txBox="1"/>
          <p:nvPr/>
        </p:nvSpPr>
        <p:spPr>
          <a:xfrm>
            <a:off x="234216" y="4352132"/>
            <a:ext cx="2966641" cy="1384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t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오른손으로 창을 등 뒤에서 돌리며 왼손으로 옮겨 쥡니다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780192-0FC9-9CCD-0B30-E14F16240F9F}"/>
              </a:ext>
            </a:extLst>
          </p:cNvPr>
          <p:cNvGrpSpPr/>
          <p:nvPr/>
        </p:nvGrpSpPr>
        <p:grpSpPr>
          <a:xfrm>
            <a:off x="189103" y="3988163"/>
            <a:ext cx="1341571" cy="211199"/>
            <a:chOff x="189104" y="611308"/>
            <a:chExt cx="1341571" cy="211199"/>
          </a:xfrm>
        </p:grpSpPr>
        <p:sp>
          <p:nvSpPr>
            <p:cNvPr id="35" name="TextBox 70">
              <a:extLst>
                <a:ext uri="{FF2B5EF4-FFF2-40B4-BE49-F238E27FC236}">
                  <a16:creationId xmlns:a16="http://schemas.microsoft.com/office/drawing/2014/main" id="{0799C2D1-29A8-32BA-5CA4-D15E31AEF762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１</a:t>
              </a:r>
            </a:p>
          </p:txBody>
        </p:sp>
        <p:sp>
          <p:nvSpPr>
            <p:cNvPr id="36" name="TextBox 70">
              <a:extLst>
                <a:ext uri="{FF2B5EF4-FFF2-40B4-BE49-F238E27FC236}">
                  <a16:creationId xmlns:a16="http://schemas.microsoft.com/office/drawing/2014/main" id="{4CADE575-B788-F4A4-A591-E3A59B763FF7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homePlat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</p:grpSp>
      <p:pic>
        <p:nvPicPr>
          <p:cNvPr id="37" name="그림 36" descr="블랙, 사람, 다크이(가) 표시된 사진&#10;&#10;자동 생성된 설명">
            <a:extLst>
              <a:ext uri="{FF2B5EF4-FFF2-40B4-BE49-F238E27FC236}">
                <a16:creationId xmlns:a16="http://schemas.microsoft.com/office/drawing/2014/main" id="{7F37C7A2-2E05-5D11-0D11-5CD61E1E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1" y="4824665"/>
            <a:ext cx="1720690" cy="967028"/>
          </a:xfrm>
          <a:prstGeom prst="rect">
            <a:avLst/>
          </a:prstGeom>
        </p:spPr>
      </p:pic>
      <p:pic>
        <p:nvPicPr>
          <p:cNvPr id="41" name="그림 40" descr="화이트, 디자인이(가) 표시된 사진&#10;&#10;자동 생성된 설명">
            <a:extLst>
              <a:ext uri="{FF2B5EF4-FFF2-40B4-BE49-F238E27FC236}">
                <a16:creationId xmlns:a16="http://schemas.microsoft.com/office/drawing/2014/main" id="{1C93DCB4-9BFC-1A43-D9C0-A6DBED0C7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0" r="14329" b="11759"/>
          <a:stretch/>
        </p:blipFill>
        <p:spPr>
          <a:xfrm>
            <a:off x="3852886" y="5130353"/>
            <a:ext cx="1111014" cy="69826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14F23CF-A595-3E61-B070-D64857D730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4"/>
          <a:stretch/>
        </p:blipFill>
        <p:spPr>
          <a:xfrm>
            <a:off x="2406402" y="4824665"/>
            <a:ext cx="696289" cy="1098438"/>
          </a:xfrm>
          <a:prstGeom prst="rect">
            <a:avLst/>
          </a:prstGeom>
        </p:spPr>
      </p:pic>
      <p:sp>
        <p:nvSpPr>
          <p:cNvPr id="43" name="TextBox 4">
            <a:extLst>
              <a:ext uri="{FF2B5EF4-FFF2-40B4-BE49-F238E27FC236}">
                <a16:creationId xmlns:a16="http://schemas.microsoft.com/office/drawing/2014/main" id="{91888C96-0BE8-1CB7-D0AB-1AC65979FBBB}"/>
              </a:ext>
            </a:extLst>
          </p:cNvPr>
          <p:cNvSpPr txBox="1"/>
          <p:nvPr/>
        </p:nvSpPr>
        <p:spPr>
          <a:xfrm>
            <a:off x="1999641" y="6153419"/>
            <a:ext cx="2022990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 창의 날 부분을 따라 형성되는 트레일 이펙트</a:t>
            </a: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C9689EFE-D20D-CF38-0474-D0132D42CB2A}"/>
              </a:ext>
            </a:extLst>
          </p:cNvPr>
          <p:cNvSpPr txBox="1"/>
          <p:nvPr/>
        </p:nvSpPr>
        <p:spPr>
          <a:xfrm>
            <a:off x="2125521" y="5985327"/>
            <a:ext cx="1143690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/>
              <a:t>[</a:t>
            </a:r>
            <a:r>
              <a:rPr lang="ko-KR" altLang="en-US" sz="801" dirty="0"/>
              <a:t>트레일 이펙트</a:t>
            </a:r>
            <a:r>
              <a:rPr lang="en-US" altLang="ko-KR" sz="801" dirty="0"/>
              <a:t>]</a:t>
            </a:r>
            <a:endParaRPr lang="ko-KR" altLang="en-US" sz="801" dirty="0"/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83E82619-982A-53B4-9C90-C0FE4270FE2A}"/>
              </a:ext>
            </a:extLst>
          </p:cNvPr>
          <p:cNvSpPr txBox="1"/>
          <p:nvPr/>
        </p:nvSpPr>
        <p:spPr>
          <a:xfrm>
            <a:off x="3431871" y="5832617"/>
            <a:ext cx="211756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 캐릭터의 발 밑에 푸른빛의 클래스 마크 형상화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0BE7FB-0EC6-433F-163F-17B902A06BC6}"/>
              </a:ext>
            </a:extLst>
          </p:cNvPr>
          <p:cNvSpPr txBox="1"/>
          <p:nvPr/>
        </p:nvSpPr>
        <p:spPr>
          <a:xfrm>
            <a:off x="189103" y="3619694"/>
            <a:ext cx="938657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청룡진 변형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E5D3A8-BBFB-AE3D-2850-0C358D5F6B5B}"/>
              </a:ext>
            </a:extLst>
          </p:cNvPr>
          <p:cNvSpPr txBox="1"/>
          <p:nvPr/>
        </p:nvSpPr>
        <p:spPr>
          <a:xfrm>
            <a:off x="1316048" y="3764366"/>
            <a:ext cx="1429879" cy="141286"/>
          </a:xfrm>
          <a:prstGeom prst="rect">
            <a:avLst/>
          </a:prstGeom>
          <a:noFill/>
        </p:spPr>
        <p:txBody>
          <a:bodyPr wrap="none" lIns="0" tIns="18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2T </a:t>
            </a:r>
            <a:r>
              <a:rPr lang="ko-KR" altLang="en-US" dirty="0">
                <a:solidFill>
                  <a:schemeClr val="tx1"/>
                </a:solidFill>
              </a:rPr>
              <a:t>트라이포드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집중 공략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en-US" dirty="0">
                <a:solidFill>
                  <a:schemeClr val="tx1"/>
                </a:solidFill>
              </a:rPr>
              <a:t>선택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2808D6-BE3F-44F5-84DD-D292F18255E1}"/>
              </a:ext>
            </a:extLst>
          </p:cNvPr>
          <p:cNvSpPr txBox="1"/>
          <p:nvPr/>
        </p:nvSpPr>
        <p:spPr>
          <a:xfrm>
            <a:off x="9562883" y="3619694"/>
            <a:ext cx="938657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청룡진 변형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B0D220-E594-997E-2D56-77FEE23001CD}"/>
              </a:ext>
            </a:extLst>
          </p:cNvPr>
          <p:cNvSpPr txBox="1"/>
          <p:nvPr/>
        </p:nvSpPr>
        <p:spPr>
          <a:xfrm>
            <a:off x="10689828" y="3764366"/>
            <a:ext cx="1524456" cy="141286"/>
          </a:xfrm>
          <a:prstGeom prst="rect">
            <a:avLst/>
          </a:prstGeom>
          <a:noFill/>
        </p:spPr>
        <p:txBody>
          <a:bodyPr wrap="none" lIns="0" tIns="18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2T </a:t>
            </a:r>
            <a:r>
              <a:rPr lang="ko-KR" altLang="en-US" dirty="0">
                <a:solidFill>
                  <a:schemeClr val="tx1"/>
                </a:solidFill>
              </a:rPr>
              <a:t>트라이포드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내려치는 창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en-US" dirty="0">
                <a:solidFill>
                  <a:schemeClr val="tx1"/>
                </a:solidFill>
              </a:rPr>
              <a:t>선택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B9FB94-515B-0497-3C95-EE7FE7EC30D7}"/>
              </a:ext>
            </a:extLst>
          </p:cNvPr>
          <p:cNvSpPr txBox="1"/>
          <p:nvPr/>
        </p:nvSpPr>
        <p:spPr>
          <a:xfrm>
            <a:off x="6096000" y="3619694"/>
            <a:ext cx="938657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청룡진 변형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1FD847-6D21-72E1-74FE-130DB7B3FEAB}"/>
              </a:ext>
            </a:extLst>
          </p:cNvPr>
          <p:cNvSpPr txBox="1"/>
          <p:nvPr/>
        </p:nvSpPr>
        <p:spPr>
          <a:xfrm>
            <a:off x="7222945" y="3764366"/>
            <a:ext cx="1436291" cy="141286"/>
          </a:xfrm>
          <a:prstGeom prst="rect">
            <a:avLst/>
          </a:prstGeom>
          <a:noFill/>
        </p:spPr>
        <p:txBody>
          <a:bodyPr wrap="none" lIns="0" tIns="18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2T </a:t>
            </a:r>
            <a:r>
              <a:rPr lang="ko-KR" altLang="en-US" dirty="0">
                <a:solidFill>
                  <a:schemeClr val="tx1"/>
                </a:solidFill>
              </a:rPr>
              <a:t>트라이포드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대지 파괴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en-US" dirty="0">
                <a:solidFill>
                  <a:schemeClr val="tx1"/>
                </a:solidFill>
              </a:rPr>
              <a:t>선택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B5CFF42-6607-2AB0-E740-C529A7E0BEA9}"/>
              </a:ext>
            </a:extLst>
          </p:cNvPr>
          <p:cNvSpPr txBox="1"/>
          <p:nvPr/>
        </p:nvSpPr>
        <p:spPr>
          <a:xfrm>
            <a:off x="6311379" y="4052523"/>
            <a:ext cx="952184" cy="264397"/>
          </a:xfrm>
          <a:prstGeom prst="rect">
            <a:avLst/>
          </a:prstGeom>
          <a:noFill/>
        </p:spPr>
        <p:txBody>
          <a:bodyPr wrap="none" lIns="0" tIns="18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이펙트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푸른 빛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밝은 노란빛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9376AB5-2158-6F86-3D50-064C42563873}"/>
              </a:ext>
            </a:extLst>
          </p:cNvPr>
          <p:cNvSpPr txBox="1"/>
          <p:nvPr/>
        </p:nvSpPr>
        <p:spPr>
          <a:xfrm>
            <a:off x="10570919" y="4052523"/>
            <a:ext cx="407163" cy="264397"/>
          </a:xfrm>
          <a:prstGeom prst="rect">
            <a:avLst/>
          </a:prstGeom>
          <a:noFill/>
        </p:spPr>
        <p:txBody>
          <a:bodyPr wrap="none" lIns="0" tIns="18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모션 변경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6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1B5852-8466-4210-2B1C-3E90ADFD9E43}"/>
              </a:ext>
            </a:extLst>
          </p:cNvPr>
          <p:cNvSpPr/>
          <p:nvPr/>
        </p:nvSpPr>
        <p:spPr>
          <a:xfrm>
            <a:off x="393473" y="251929"/>
            <a:ext cx="5702527" cy="63821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DFC0D-83DC-7CA3-7F4C-6D90D1E0A2C2}"/>
              </a:ext>
            </a:extLst>
          </p:cNvPr>
          <p:cNvSpPr/>
          <p:nvPr/>
        </p:nvSpPr>
        <p:spPr>
          <a:xfrm>
            <a:off x="6182923" y="251930"/>
            <a:ext cx="4632841" cy="63821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178B8-7F27-E953-A502-E7B079735A60}"/>
              </a:ext>
            </a:extLst>
          </p:cNvPr>
          <p:cNvSpPr txBox="1"/>
          <p:nvPr/>
        </p:nvSpPr>
        <p:spPr>
          <a:xfrm>
            <a:off x="452829" y="766786"/>
            <a:ext cx="418194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생략되고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진행합니다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509D0-39E9-240D-AE35-396D85654F87}"/>
              </a:ext>
            </a:extLst>
          </p:cNvPr>
          <p:cNvSpPr txBox="1"/>
          <p:nvPr/>
        </p:nvSpPr>
        <p:spPr>
          <a:xfrm>
            <a:off x="454798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77B17-75C0-DE2C-27A1-BA15AC138E54}"/>
              </a:ext>
            </a:extLst>
          </p:cNvPr>
          <p:cNvSpPr txBox="1"/>
          <p:nvPr/>
        </p:nvSpPr>
        <p:spPr>
          <a:xfrm>
            <a:off x="6232541" y="766786"/>
            <a:ext cx="3945927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내려치는 창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F8E885-EE57-4DC1-DEF1-8ACAEFC02732}"/>
              </a:ext>
            </a:extLst>
          </p:cNvPr>
          <p:cNvGrpSpPr/>
          <p:nvPr/>
        </p:nvGrpSpPr>
        <p:grpSpPr>
          <a:xfrm>
            <a:off x="454798" y="953721"/>
            <a:ext cx="2601379" cy="2311390"/>
            <a:chOff x="1761904" y="655142"/>
            <a:chExt cx="2601379" cy="23113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D7E2C2-E580-64B7-CABF-C5524CADCD11}"/>
                </a:ext>
              </a:extLst>
            </p:cNvPr>
            <p:cNvSpPr/>
            <p:nvPr/>
          </p:nvSpPr>
          <p:spPr>
            <a:xfrm>
              <a:off x="1761904" y="655142"/>
              <a:ext cx="2601379" cy="19164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170828-2B00-1B02-F485-1158E44F4EE2}"/>
                </a:ext>
              </a:extLst>
            </p:cNvPr>
            <p:cNvSpPr/>
            <p:nvPr/>
          </p:nvSpPr>
          <p:spPr>
            <a:xfrm>
              <a:off x="1761905" y="2571574"/>
              <a:ext cx="2601378" cy="3949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79AB23-8901-C287-F536-61CC7F9778E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048505" y="927480"/>
              <a:ext cx="23147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6EF50C-8150-3F4B-A443-002322D7A116}"/>
                </a:ext>
              </a:extLst>
            </p:cNvPr>
            <p:cNvSpPr txBox="1"/>
            <p:nvPr/>
          </p:nvSpPr>
          <p:spPr>
            <a:xfrm>
              <a:off x="1765827" y="66068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2C6DA1-F52A-72D7-21D2-907900A8F05A}"/>
                </a:ext>
              </a:extLst>
            </p:cNvPr>
            <p:cNvSpPr txBox="1"/>
            <p:nvPr/>
          </p:nvSpPr>
          <p:spPr>
            <a:xfrm>
              <a:off x="2418105" y="732525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8092F5-2997-2184-D52D-00A29F450D27}"/>
                </a:ext>
              </a:extLst>
            </p:cNvPr>
            <p:cNvSpPr txBox="1"/>
            <p:nvPr/>
          </p:nvSpPr>
          <p:spPr>
            <a:xfrm>
              <a:off x="1921930" y="2661331"/>
              <a:ext cx="231219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등 뒤에서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63452D-EDEF-8549-677D-74AF922F794E}"/>
              </a:ext>
            </a:extLst>
          </p:cNvPr>
          <p:cNvGrpSpPr/>
          <p:nvPr/>
        </p:nvGrpSpPr>
        <p:grpSpPr>
          <a:xfrm>
            <a:off x="454798" y="3354563"/>
            <a:ext cx="2601377" cy="2906403"/>
            <a:chOff x="1761904" y="3219071"/>
            <a:chExt cx="2601377" cy="290640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4A36E0-DC5A-6AD4-17BD-1CF2E3E8822E}"/>
                </a:ext>
              </a:extLst>
            </p:cNvPr>
            <p:cNvSpPr/>
            <p:nvPr/>
          </p:nvSpPr>
          <p:spPr>
            <a:xfrm>
              <a:off x="1761904" y="5349136"/>
              <a:ext cx="2601377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FC7594-46EA-D459-8792-53C27006D195}"/>
                </a:ext>
              </a:extLst>
            </p:cNvPr>
            <p:cNvSpPr/>
            <p:nvPr/>
          </p:nvSpPr>
          <p:spPr>
            <a:xfrm>
              <a:off x="1761904" y="3219071"/>
              <a:ext cx="2601377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D95D6EE-B0A3-FF8D-030B-657D3787E4BF}"/>
                </a:ext>
              </a:extLst>
            </p:cNvPr>
            <p:cNvGrpSpPr/>
            <p:nvPr/>
          </p:nvGrpSpPr>
          <p:grpSpPr>
            <a:xfrm>
              <a:off x="1830874" y="3552876"/>
              <a:ext cx="2463478" cy="1716764"/>
              <a:chOff x="1830874" y="3552876"/>
              <a:chExt cx="2463478" cy="171676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5CE4334-E291-F062-E77E-5207B0A4A2F2}"/>
                  </a:ext>
                </a:extLst>
              </p:cNvPr>
              <p:cNvSpPr/>
              <p:nvPr/>
            </p:nvSpPr>
            <p:spPr>
              <a:xfrm>
                <a:off x="1830875" y="3552877"/>
                <a:ext cx="1199377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951A67-FEF0-430E-1336-E464808FD692}"/>
                  </a:ext>
                </a:extLst>
              </p:cNvPr>
              <p:cNvSpPr txBox="1"/>
              <p:nvPr/>
            </p:nvSpPr>
            <p:spPr>
              <a:xfrm>
                <a:off x="183087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A3128D0-C058-2FB1-CE58-8AFA1ED5FDAA}"/>
                  </a:ext>
                </a:extLst>
              </p:cNvPr>
              <p:cNvSpPr/>
              <p:nvPr/>
            </p:nvSpPr>
            <p:spPr>
              <a:xfrm>
                <a:off x="3099224" y="3552876"/>
                <a:ext cx="1195128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09B313-57B5-33F4-9FF0-7A984A2D0D19}"/>
                  </a:ext>
                </a:extLst>
              </p:cNvPr>
              <p:cNvSpPr txBox="1"/>
              <p:nvPr/>
            </p:nvSpPr>
            <p:spPr>
              <a:xfrm>
                <a:off x="309922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BF016F-1B5F-0722-8EC4-5395A2433B90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2046465" y="3493770"/>
              <a:ext cx="231681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B23812-F36E-A0C5-F92B-3C58BE7CD7A3}"/>
                </a:ext>
              </a:extLst>
            </p:cNvPr>
            <p:cNvSpPr txBox="1"/>
            <p:nvPr/>
          </p:nvSpPr>
          <p:spPr>
            <a:xfrm>
              <a:off x="1765827" y="3226972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FFD7190-EB91-B341-3F80-0DC67DA70BD0}"/>
                </a:ext>
              </a:extLst>
            </p:cNvPr>
            <p:cNvGrpSpPr/>
            <p:nvPr/>
          </p:nvGrpSpPr>
          <p:grpSpPr>
            <a:xfrm>
              <a:off x="3157649" y="3705150"/>
              <a:ext cx="1111014" cy="1509855"/>
              <a:chOff x="2606229" y="4340107"/>
              <a:chExt cx="1243713" cy="1690190"/>
            </a:xfrm>
          </p:grpSpPr>
          <p:pic>
            <p:nvPicPr>
              <p:cNvPr id="30" name="그림 29" descr="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899A7795-9FB5-F4A1-0A6E-6362A0D1B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0" r="14329" b="11759"/>
              <a:stretch/>
            </p:blipFill>
            <p:spPr>
              <a:xfrm>
                <a:off x="2606229" y="5248633"/>
                <a:ext cx="1243713" cy="781664"/>
              </a:xfrm>
              <a:prstGeom prst="rect">
                <a:avLst/>
              </a:prstGeom>
            </p:spPr>
          </p:pic>
          <p:pic>
            <p:nvPicPr>
              <p:cNvPr id="31" name="그림 30" descr="가상의 캐릭터, 무기, 코스튬, 의류이(가) 표시된 사진&#10;&#10;자동 생성된 설명">
                <a:extLst>
                  <a:ext uri="{FF2B5EF4-FFF2-40B4-BE49-F238E27FC236}">
                    <a16:creationId xmlns:a16="http://schemas.microsoft.com/office/drawing/2014/main" id="{383F4A75-5B01-A62B-E09C-F26A586A4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59" t="3988" r="13704"/>
              <a:stretch/>
            </p:blipFill>
            <p:spPr>
              <a:xfrm>
                <a:off x="2831694" y="4340107"/>
                <a:ext cx="833738" cy="1504699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CA373F-FF07-7CAF-C462-D9B253995C28}"/>
                </a:ext>
              </a:extLst>
            </p:cNvPr>
            <p:cNvSpPr txBox="1"/>
            <p:nvPr/>
          </p:nvSpPr>
          <p:spPr>
            <a:xfrm>
              <a:off x="2130572" y="5561233"/>
              <a:ext cx="2163780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움직임을 따라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DFC873-63EC-C6B7-0972-A7DD85693C44}"/>
                </a:ext>
              </a:extLst>
            </p:cNvPr>
            <p:cNvSpPr txBox="1"/>
            <p:nvPr/>
          </p:nvSpPr>
          <p:spPr>
            <a:xfrm>
              <a:off x="1914572" y="5550788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0A614B-8F94-0BDD-570A-5270841DF658}"/>
                </a:ext>
              </a:extLst>
            </p:cNvPr>
            <p:cNvSpPr txBox="1"/>
            <p:nvPr/>
          </p:nvSpPr>
          <p:spPr>
            <a:xfrm>
              <a:off x="2130571" y="5831350"/>
              <a:ext cx="2073129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발 밑에 클래스 마크가 번쩍입니다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BF8680-312F-8C51-32B7-746933C18AE1}"/>
                </a:ext>
              </a:extLst>
            </p:cNvPr>
            <p:cNvSpPr txBox="1"/>
            <p:nvPr/>
          </p:nvSpPr>
          <p:spPr>
            <a:xfrm>
              <a:off x="1914572" y="5820905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4EEE16-E05F-0F3A-CBFB-0BDD9E1D0BBF}"/>
                </a:ext>
              </a:extLst>
            </p:cNvPr>
            <p:cNvSpPr txBox="1"/>
            <p:nvPr/>
          </p:nvSpPr>
          <p:spPr>
            <a:xfrm>
              <a:off x="2415788" y="3305945"/>
              <a:ext cx="165487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파란 빛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5ED75BF-34D8-C7D6-0F70-F94BA7216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4"/>
            <a:stretch/>
          </p:blipFill>
          <p:spPr>
            <a:xfrm>
              <a:off x="1986572" y="3732538"/>
              <a:ext cx="928805" cy="1465246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B27BED0-039D-BE7C-509E-886F4E820319}"/>
              </a:ext>
            </a:extLst>
          </p:cNvPr>
          <p:cNvGrpSpPr/>
          <p:nvPr/>
        </p:nvGrpSpPr>
        <p:grpSpPr>
          <a:xfrm>
            <a:off x="3121818" y="3354563"/>
            <a:ext cx="2919614" cy="2906403"/>
            <a:chOff x="4428924" y="3219071"/>
            <a:chExt cx="2919614" cy="29064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3690533-092C-E5C7-F841-8383C5CFC888}"/>
                </a:ext>
              </a:extLst>
            </p:cNvPr>
            <p:cNvGrpSpPr/>
            <p:nvPr/>
          </p:nvGrpSpPr>
          <p:grpSpPr>
            <a:xfrm>
              <a:off x="4428924" y="3219071"/>
              <a:ext cx="2919614" cy="2906403"/>
              <a:chOff x="4428924" y="3219071"/>
              <a:chExt cx="2919614" cy="2906403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E39EDFA-03FE-3D53-D40E-558C537CD8BA}"/>
                  </a:ext>
                </a:extLst>
              </p:cNvPr>
              <p:cNvSpPr/>
              <p:nvPr/>
            </p:nvSpPr>
            <p:spPr>
              <a:xfrm>
                <a:off x="4428924" y="3219072"/>
                <a:ext cx="2919614" cy="21300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FEE5BF58-ED44-4095-CCB9-AB4A77619BA7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>
                <a:off x="4716114" y="3485869"/>
                <a:ext cx="2632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500C06-AD38-B1B5-DD8C-D1B4CF625DBC}"/>
                  </a:ext>
                </a:extLst>
              </p:cNvPr>
              <p:cNvSpPr txBox="1"/>
              <p:nvPr/>
            </p:nvSpPr>
            <p:spPr>
              <a:xfrm>
                <a:off x="4428924" y="3219071"/>
                <a:ext cx="574379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C16691-19C0-D8E0-21A9-9D26EDE152B5}"/>
                  </a:ext>
                </a:extLst>
              </p:cNvPr>
              <p:cNvSpPr txBox="1"/>
              <p:nvPr/>
            </p:nvSpPr>
            <p:spPr>
              <a:xfrm>
                <a:off x="5114119" y="3286338"/>
                <a:ext cx="1915589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창이 용의 형상으로 떨어집니다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73A73BF-3364-1B74-DCE1-90C0797FEF87}"/>
                  </a:ext>
                </a:extLst>
              </p:cNvPr>
              <p:cNvGrpSpPr/>
              <p:nvPr/>
            </p:nvGrpSpPr>
            <p:grpSpPr>
              <a:xfrm>
                <a:off x="4480223" y="3536998"/>
                <a:ext cx="2800175" cy="1716764"/>
                <a:chOff x="4480223" y="3587161"/>
                <a:chExt cx="2800175" cy="1716764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0CD5FF9-AD6F-1B36-04EF-C2E3B28329BA}"/>
                    </a:ext>
                  </a:extLst>
                </p:cNvPr>
                <p:cNvGrpSpPr/>
                <p:nvPr/>
              </p:nvGrpSpPr>
              <p:grpSpPr>
                <a:xfrm>
                  <a:off x="4480223" y="3587161"/>
                  <a:ext cx="1353286" cy="1716764"/>
                  <a:chOff x="4480223" y="3587161"/>
                  <a:chExt cx="1353286" cy="1716764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5A9E37D-EF3E-76D2-C98E-13B716FBEE94}"/>
                      </a:ext>
                    </a:extLst>
                  </p:cNvPr>
                  <p:cNvGrpSpPr/>
                  <p:nvPr/>
                </p:nvGrpSpPr>
                <p:grpSpPr>
                  <a:xfrm>
                    <a:off x="4480223" y="3587161"/>
                    <a:ext cx="1353286" cy="1716764"/>
                    <a:chOff x="4480223" y="3552876"/>
                    <a:chExt cx="1353286" cy="1716764"/>
                  </a:xfrm>
                </p:grpSpPr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A97622F9-7EDC-24D6-475C-E67B6C6DE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0225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4A6D8D-D2EF-5BBF-2DC6-943B692E34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0223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p:txBody>
                </p:sp>
              </p:grpSp>
              <p:pic>
                <p:nvPicPr>
                  <p:cNvPr id="57" name="그림 56" descr="병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2085B66E-34FD-14BE-8DE9-D5508680F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983" r="39481" b="29923"/>
                  <a:stretch/>
                </p:blipFill>
                <p:spPr>
                  <a:xfrm>
                    <a:off x="4627392" y="3747657"/>
                    <a:ext cx="1086675" cy="15016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1FA065F-6026-AED2-2CD1-863D671F250C}"/>
                    </a:ext>
                  </a:extLst>
                </p:cNvPr>
                <p:cNvGrpSpPr/>
                <p:nvPr/>
              </p:nvGrpSpPr>
              <p:grpSpPr>
                <a:xfrm>
                  <a:off x="5927112" y="3587161"/>
                  <a:ext cx="1353286" cy="1716764"/>
                  <a:chOff x="5927112" y="3587161"/>
                  <a:chExt cx="1353286" cy="1716764"/>
                </a:xfrm>
              </p:grpSpPr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C6EC926C-6FBB-C09A-B961-13F3840C5C8B}"/>
                      </a:ext>
                    </a:extLst>
                  </p:cNvPr>
                  <p:cNvGrpSpPr/>
                  <p:nvPr/>
                </p:nvGrpSpPr>
                <p:grpSpPr>
                  <a:xfrm>
                    <a:off x="5927112" y="3587161"/>
                    <a:ext cx="1353286" cy="1716764"/>
                    <a:chOff x="5927112" y="3552876"/>
                    <a:chExt cx="1353286" cy="1716764"/>
                  </a:xfrm>
                </p:grpSpPr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B778BC17-122F-6AE0-99D5-08EA75F4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7114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E6ED4C8-A719-933A-85ED-31B4CC7524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7112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p:txBody>
                </p:sp>
              </p:grpSp>
              <p:pic>
                <p:nvPicPr>
                  <p:cNvPr id="53" name="Picture 8">
                    <a:extLst>
                      <a:ext uri="{FF2B5EF4-FFF2-40B4-BE49-F238E27FC236}">
                        <a16:creationId xmlns:a16="http://schemas.microsoft.com/office/drawing/2014/main" id="{5525B922-21B1-26AA-1EA5-D940C6B14E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231" t="67636" r="20987" b="3744"/>
                  <a:stretch/>
                </p:blipFill>
                <p:spPr bwMode="auto">
                  <a:xfrm>
                    <a:off x="6106284" y="3720225"/>
                    <a:ext cx="1058351" cy="15079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863ECD5-DC31-8C0A-2CAA-5FD29E3CE253}"/>
                  </a:ext>
                </a:extLst>
              </p:cNvPr>
              <p:cNvSpPr/>
              <p:nvPr/>
            </p:nvSpPr>
            <p:spPr>
              <a:xfrm>
                <a:off x="4428924" y="5348443"/>
                <a:ext cx="2919614" cy="7770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40BF68-0CAF-77C6-5FF7-7886214B043B}"/>
                  </a:ext>
                </a:extLst>
              </p:cNvPr>
              <p:cNvSpPr txBox="1"/>
              <p:nvPr/>
            </p:nvSpPr>
            <p:spPr>
              <a:xfrm>
                <a:off x="4773423" y="5532951"/>
                <a:ext cx="251684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용의 형상이 떨어진 후 충격파가 발생합니다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EBA907-0A91-0E36-A7A9-092444A038C4}"/>
                  </a:ext>
                </a:extLst>
              </p:cNvPr>
              <p:cNvSpPr txBox="1"/>
              <p:nvPr/>
            </p:nvSpPr>
            <p:spPr>
              <a:xfrm>
                <a:off x="4557423" y="552250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71EAAF-F8BD-4C58-5990-68E0003D7460}"/>
                  </a:ext>
                </a:extLst>
              </p:cNvPr>
              <p:cNvSpPr txBox="1"/>
              <p:nvPr/>
            </p:nvSpPr>
            <p:spPr>
              <a:xfrm>
                <a:off x="4773422" y="5803068"/>
                <a:ext cx="154660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바닥에 갈라진 흔적이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61ED15-CCF4-2E4F-4305-F86CD8698618}"/>
                  </a:ext>
                </a:extLst>
              </p:cNvPr>
              <p:cNvSpPr txBox="1"/>
              <p:nvPr/>
            </p:nvSpPr>
            <p:spPr>
              <a:xfrm>
                <a:off x="4557423" y="5792623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3D53710-1D30-2FA9-5C7F-42D12B1F31FA}"/>
                  </a:ext>
                </a:extLst>
              </p:cNvPr>
              <p:cNvSpPr txBox="1"/>
              <p:nvPr/>
            </p:nvSpPr>
            <p:spPr>
              <a:xfrm>
                <a:off x="4773422" y="5930520"/>
                <a:ext cx="16654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갈라진 흔적은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초간 유지됩니다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301EE889-48B5-6361-CDC8-29BC5EA82D29}"/>
                </a:ext>
              </a:extLst>
            </p:cNvPr>
            <p:cNvSpPr/>
            <p:nvPr/>
          </p:nvSpPr>
          <p:spPr>
            <a:xfrm>
              <a:off x="5783653" y="4323380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DE8C4F6-CC9A-02DB-4634-42360D81536D}"/>
              </a:ext>
            </a:extLst>
          </p:cNvPr>
          <p:cNvGrpSpPr/>
          <p:nvPr/>
        </p:nvGrpSpPr>
        <p:grpSpPr>
          <a:xfrm>
            <a:off x="6228681" y="953721"/>
            <a:ext cx="2104026" cy="2311001"/>
            <a:chOff x="7435460" y="655142"/>
            <a:chExt cx="2104026" cy="23110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C1C8593-9981-D8B4-5DAC-16A64783F517}"/>
                </a:ext>
              </a:extLst>
            </p:cNvPr>
            <p:cNvSpPr/>
            <p:nvPr/>
          </p:nvSpPr>
          <p:spPr>
            <a:xfrm>
              <a:off x="7435460" y="655142"/>
              <a:ext cx="2104026" cy="19161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6F97C1F-2919-90E1-4DD3-B0FC1F513435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7722061" y="927478"/>
              <a:ext cx="181742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7D2E92-7444-A6E2-70AC-27484135DF99}"/>
                </a:ext>
              </a:extLst>
            </p:cNvPr>
            <p:cNvSpPr txBox="1"/>
            <p:nvPr/>
          </p:nvSpPr>
          <p:spPr>
            <a:xfrm>
              <a:off x="7439383" y="660680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664C6E-9991-10F0-A745-3F1BBCA06B1E}"/>
                </a:ext>
              </a:extLst>
            </p:cNvPr>
            <p:cNvSpPr txBox="1"/>
            <p:nvPr/>
          </p:nvSpPr>
          <p:spPr>
            <a:xfrm>
              <a:off x="8091661" y="732523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65" name="그림 64" descr="야외, 흑백, 비행기, 화이트이(가) 표시된 사진&#10;&#10;자동 생성된 설명">
              <a:extLst>
                <a:ext uri="{FF2B5EF4-FFF2-40B4-BE49-F238E27FC236}">
                  <a16:creationId xmlns:a16="http://schemas.microsoft.com/office/drawing/2014/main" id="{3916A2DF-9FD8-FD1B-0D68-A1A7D3268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2662" y="974308"/>
              <a:ext cx="1849622" cy="1540060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D095A93-D9C4-9AEE-7DF7-8CB7F6AF60C6}"/>
                </a:ext>
              </a:extLst>
            </p:cNvPr>
            <p:cNvSpPr/>
            <p:nvPr/>
          </p:nvSpPr>
          <p:spPr>
            <a:xfrm>
              <a:off x="7435461" y="2571271"/>
              <a:ext cx="2104025" cy="3948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411FA89-E3E5-0852-26B3-B732940DFAA4}"/>
                </a:ext>
              </a:extLst>
            </p:cNvPr>
            <p:cNvSpPr txBox="1"/>
            <p:nvPr/>
          </p:nvSpPr>
          <p:spPr>
            <a:xfrm>
              <a:off x="7754099" y="2712697"/>
              <a:ext cx="14683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왼손으로만 잡고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1F254D2-914D-4B46-5C90-CF6D109A2767}"/>
              </a:ext>
            </a:extLst>
          </p:cNvPr>
          <p:cNvGrpSpPr/>
          <p:nvPr/>
        </p:nvGrpSpPr>
        <p:grpSpPr>
          <a:xfrm>
            <a:off x="8419629" y="953721"/>
            <a:ext cx="2317942" cy="2316082"/>
            <a:chOff x="9626408" y="655142"/>
            <a:chExt cx="2317942" cy="231608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D25F3B5-E174-B77D-0340-3BDDB4C58392}"/>
                </a:ext>
              </a:extLst>
            </p:cNvPr>
            <p:cNvSpPr/>
            <p:nvPr/>
          </p:nvSpPr>
          <p:spPr>
            <a:xfrm>
              <a:off x="9626408" y="2572858"/>
              <a:ext cx="2317942" cy="398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9D25959-E880-FD55-83D9-F83919488F85}"/>
                </a:ext>
              </a:extLst>
            </p:cNvPr>
            <p:cNvSpPr/>
            <p:nvPr/>
          </p:nvSpPr>
          <p:spPr>
            <a:xfrm>
              <a:off x="9626408" y="655142"/>
              <a:ext cx="2317942" cy="19161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8276F34-A2CD-9C97-C597-5E625D13AC85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9909086" y="921940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495C893-52CA-1E6D-47AE-042667EDB9D9}"/>
                </a:ext>
              </a:extLst>
            </p:cNvPr>
            <p:cNvSpPr txBox="1"/>
            <p:nvPr/>
          </p:nvSpPr>
          <p:spPr>
            <a:xfrm>
              <a:off x="10282608" y="732525"/>
              <a:ext cx="102111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하늘로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D07398-6B99-4774-0874-D8FB1248F820}"/>
                </a:ext>
              </a:extLst>
            </p:cNvPr>
            <p:cNvGrpSpPr/>
            <p:nvPr/>
          </p:nvGrpSpPr>
          <p:grpSpPr>
            <a:xfrm>
              <a:off x="10524900" y="997619"/>
              <a:ext cx="520958" cy="1503510"/>
              <a:chOff x="6528774" y="106520"/>
              <a:chExt cx="2064831" cy="5959196"/>
            </a:xfrm>
          </p:grpSpPr>
          <p:pic>
            <p:nvPicPr>
              <p:cNvPr id="78" name="Picture 2">
                <a:extLst>
                  <a:ext uri="{FF2B5EF4-FFF2-40B4-BE49-F238E27FC236}">
                    <a16:creationId xmlns:a16="http://schemas.microsoft.com/office/drawing/2014/main" id="{F1F485CC-BFBD-8B22-31B8-F8B8F2522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78" t="20729" r="24802" b="36130"/>
              <a:stretch/>
            </p:blipFill>
            <p:spPr bwMode="auto">
              <a:xfrm flipH="1">
                <a:off x="6528774" y="3086125"/>
                <a:ext cx="2064831" cy="230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그림 78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F1BCEB8F-5F5D-3068-D945-6DB7BC2A7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4963774" y="2559744"/>
                <a:ext cx="5959196" cy="1052748"/>
              </a:xfrm>
              <a:prstGeom prst="rect">
                <a:avLst/>
              </a:prstGeom>
            </p:spPr>
          </p:pic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C371131-2AD4-CFC9-3538-9BA4798511AA}"/>
                </a:ext>
              </a:extLst>
            </p:cNvPr>
            <p:cNvCxnSpPr>
              <a:cxnSpLocks/>
              <a:stCxn id="79" idx="0"/>
            </p:cNvCxnSpPr>
            <p:nvPr/>
          </p:nvCxnSpPr>
          <p:spPr>
            <a:xfrm flipV="1">
              <a:off x="10749000" y="1102213"/>
              <a:ext cx="0" cy="647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E4CA3C5-9F78-458D-0765-2828B7B8AB68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1014609" y="1749375"/>
              <a:ext cx="0" cy="630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6E20AB6-07A7-F262-4746-037BA308156F}"/>
                </a:ext>
              </a:extLst>
            </p:cNvPr>
            <p:cNvSpPr txBox="1"/>
            <p:nvPr/>
          </p:nvSpPr>
          <p:spPr>
            <a:xfrm>
              <a:off x="9688925" y="2711756"/>
              <a:ext cx="219290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하늘을 향해 찌르듯 들어 올렸다 내립니다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739AB0-CE4B-8EAF-B02C-B1D9B3A29AAD}"/>
                </a:ext>
              </a:extLst>
            </p:cNvPr>
            <p:cNvSpPr txBox="1"/>
            <p:nvPr/>
          </p:nvSpPr>
          <p:spPr>
            <a:xfrm>
              <a:off x="9626408" y="65514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D619D0E-6CE4-AEDC-CB27-FF7235EA3D4B}"/>
              </a:ext>
            </a:extLst>
          </p:cNvPr>
          <p:cNvSpPr txBox="1"/>
          <p:nvPr/>
        </p:nvSpPr>
        <p:spPr>
          <a:xfrm>
            <a:off x="482783" y="6455685"/>
            <a:ext cx="4214303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크기가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줄어듭니다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92CB646-8D9C-63BE-4027-7DB3A1950862}"/>
              </a:ext>
            </a:extLst>
          </p:cNvPr>
          <p:cNvGrpSpPr/>
          <p:nvPr/>
        </p:nvGrpSpPr>
        <p:grpSpPr>
          <a:xfrm>
            <a:off x="8419629" y="3362464"/>
            <a:ext cx="2331570" cy="2905709"/>
            <a:chOff x="9626408" y="3219071"/>
            <a:chExt cx="2331570" cy="290570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95B7BDF-AF57-A077-58E6-0CEA2B6C6E42}"/>
                </a:ext>
              </a:extLst>
            </p:cNvPr>
            <p:cNvSpPr/>
            <p:nvPr/>
          </p:nvSpPr>
          <p:spPr>
            <a:xfrm>
              <a:off x="9626408" y="5348443"/>
              <a:ext cx="2317942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A20EAF2-8AB3-CE30-92DA-0DF48A555D8D}"/>
                </a:ext>
              </a:extLst>
            </p:cNvPr>
            <p:cNvSpPr/>
            <p:nvPr/>
          </p:nvSpPr>
          <p:spPr>
            <a:xfrm>
              <a:off x="9626408" y="3219071"/>
              <a:ext cx="2317942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4" name="그림 83" descr="병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56ED5E63-F978-A97A-173B-CF59CBC57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0" r="38147" b="33336"/>
            <a:stretch/>
          </p:blipFill>
          <p:spPr>
            <a:xfrm>
              <a:off x="10071939" y="3523594"/>
              <a:ext cx="1426881" cy="1785219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08ABA82-6B42-9349-CB7F-D0613FA8712A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9909086" y="3485869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1FD696-842B-4A74-BFBF-D17D69279C3E}"/>
                </a:ext>
              </a:extLst>
            </p:cNvPr>
            <p:cNvSpPr txBox="1"/>
            <p:nvPr/>
          </p:nvSpPr>
          <p:spPr>
            <a:xfrm>
              <a:off x="9626408" y="321907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C716D65-48AF-8B9E-677B-1B8848285252}"/>
                </a:ext>
              </a:extLst>
            </p:cNvPr>
            <p:cNvGrpSpPr/>
            <p:nvPr/>
          </p:nvGrpSpPr>
          <p:grpSpPr>
            <a:xfrm>
              <a:off x="10249468" y="3290915"/>
              <a:ext cx="1708510" cy="123111"/>
              <a:chOff x="8000178" y="3308198"/>
              <a:chExt cx="1708510" cy="123111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6D8AFBB-0C0F-3CC9-2B16-DEEDC109A5E8}"/>
                  </a:ext>
                </a:extLst>
              </p:cNvPr>
              <p:cNvSpPr txBox="1"/>
              <p:nvPr/>
            </p:nvSpPr>
            <p:spPr>
              <a:xfrm>
                <a:off x="8000178" y="3308198"/>
                <a:ext cx="40876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243745F-FB71-E664-2D51-120628D0320A}"/>
                  </a:ext>
                </a:extLst>
              </p:cNvPr>
              <p:cNvSpPr txBox="1"/>
              <p:nvPr/>
            </p:nvSpPr>
            <p:spPr>
              <a:xfrm>
                <a:off x="8413628" y="3308198"/>
                <a:ext cx="129506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20%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줄어듭니다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100C66D-2E50-1CC6-1713-11EE93584CD9}"/>
                </a:ext>
              </a:extLst>
            </p:cNvPr>
            <p:cNvGrpSpPr/>
            <p:nvPr/>
          </p:nvGrpSpPr>
          <p:grpSpPr>
            <a:xfrm>
              <a:off x="9806069" y="5613501"/>
              <a:ext cx="1958621" cy="246221"/>
              <a:chOff x="9837571" y="5630915"/>
              <a:chExt cx="1958621" cy="246221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DA6D6C-5A00-82A8-23DF-6A20993F7CA7}"/>
                  </a:ext>
                </a:extLst>
              </p:cNvPr>
              <p:cNvSpPr txBox="1"/>
              <p:nvPr/>
            </p:nvSpPr>
            <p:spPr>
              <a:xfrm>
                <a:off x="9837571" y="5630915"/>
                <a:ext cx="195862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의 바닥에 갈라진 흔적과 함께 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창이 바닥에 박혀 있는 이펙트가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00D9B8B-1072-CB2B-EAA4-B241BB259622}"/>
                  </a:ext>
                </a:extLst>
              </p:cNvPr>
              <p:cNvSpPr txBox="1"/>
              <p:nvPr/>
            </p:nvSpPr>
            <p:spPr>
              <a:xfrm>
                <a:off x="9840457" y="5633232"/>
                <a:ext cx="50494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3D61DCA-0BC0-D5A7-01E5-21196999E2AF}"/>
              </a:ext>
            </a:extLst>
          </p:cNvPr>
          <p:cNvGrpSpPr/>
          <p:nvPr/>
        </p:nvGrpSpPr>
        <p:grpSpPr>
          <a:xfrm>
            <a:off x="6235361" y="3362464"/>
            <a:ext cx="2097346" cy="2905709"/>
            <a:chOff x="7442140" y="3219071"/>
            <a:chExt cx="2097346" cy="290570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A36DFEF-C7C3-5642-2CC6-8D73F33EFE60}"/>
                </a:ext>
              </a:extLst>
            </p:cNvPr>
            <p:cNvSpPr/>
            <p:nvPr/>
          </p:nvSpPr>
          <p:spPr>
            <a:xfrm>
              <a:off x="7442141" y="5348443"/>
              <a:ext cx="2097345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5ED01FA-6C88-F09B-C497-71B6EFB46AC4}"/>
                </a:ext>
              </a:extLst>
            </p:cNvPr>
            <p:cNvSpPr/>
            <p:nvPr/>
          </p:nvSpPr>
          <p:spPr>
            <a:xfrm>
              <a:off x="7442141" y="3219071"/>
              <a:ext cx="2097345" cy="21293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0C5D681-3B23-A49C-8D2E-970AA884EF8B}"/>
                </a:ext>
              </a:extLst>
            </p:cNvPr>
            <p:cNvGrpSpPr/>
            <p:nvPr/>
          </p:nvGrpSpPr>
          <p:grpSpPr>
            <a:xfrm>
              <a:off x="8176883" y="3298816"/>
              <a:ext cx="1149195" cy="123111"/>
              <a:chOff x="8176883" y="3308198"/>
              <a:chExt cx="1149195" cy="123111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74F180-21CB-16F1-817F-7B174AED5137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AEC9DA-0647-2FFB-8D2A-FA751F98A60E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BB9228B6-EA2D-3104-9A15-D696B18476C5}"/>
                </a:ext>
              </a:extLst>
            </p:cNvPr>
            <p:cNvGrpSpPr/>
            <p:nvPr/>
          </p:nvGrpSpPr>
          <p:grpSpPr>
            <a:xfrm>
              <a:off x="7541000" y="3679463"/>
              <a:ext cx="918076" cy="1369842"/>
              <a:chOff x="7541000" y="3679463"/>
              <a:chExt cx="918076" cy="1369842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ADEE6538-670C-AAA4-D705-DBC2EC64BDD4}"/>
                  </a:ext>
                </a:extLst>
              </p:cNvPr>
              <p:cNvGrpSpPr/>
              <p:nvPr/>
            </p:nvGrpSpPr>
            <p:grpSpPr>
              <a:xfrm>
                <a:off x="7541000" y="3679463"/>
                <a:ext cx="918076" cy="1369842"/>
                <a:chOff x="7541000" y="3679463"/>
                <a:chExt cx="918076" cy="1369842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DBD7984F-B8EE-E936-7896-D0F2AE7584CC}"/>
                    </a:ext>
                  </a:extLst>
                </p:cNvPr>
                <p:cNvSpPr/>
                <p:nvPr/>
              </p:nvSpPr>
              <p:spPr>
                <a:xfrm>
                  <a:off x="7541001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BFBFC0E-3160-6E67-38F8-ECF3A76F4E1B}"/>
                    </a:ext>
                  </a:extLst>
                </p:cNvPr>
                <p:cNvSpPr txBox="1"/>
                <p:nvPr/>
              </p:nvSpPr>
              <p:spPr>
                <a:xfrm>
                  <a:off x="7541000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35B1A6F1-5AC8-A402-E4B5-51B96C77A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34"/>
              <a:stretch/>
            </p:blipFill>
            <p:spPr>
              <a:xfrm>
                <a:off x="7663556" y="3880435"/>
                <a:ext cx="672965" cy="1061643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7F2912B-B17F-016C-6672-2E4FFEF9ED06}"/>
                </a:ext>
              </a:extLst>
            </p:cNvPr>
            <p:cNvGrpSpPr/>
            <p:nvPr/>
          </p:nvGrpSpPr>
          <p:grpSpPr>
            <a:xfrm>
              <a:off x="8549412" y="3679463"/>
              <a:ext cx="918075" cy="1369842"/>
              <a:chOff x="8549412" y="3679463"/>
              <a:chExt cx="918075" cy="136984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495D209-333E-5991-9349-21CF52D24814}"/>
                  </a:ext>
                </a:extLst>
              </p:cNvPr>
              <p:cNvGrpSpPr/>
              <p:nvPr/>
            </p:nvGrpSpPr>
            <p:grpSpPr>
              <a:xfrm>
                <a:off x="8549412" y="3679463"/>
                <a:ext cx="918075" cy="1369842"/>
                <a:chOff x="8549412" y="3679463"/>
                <a:chExt cx="918075" cy="1369842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0144DA52-A600-8E51-7FA2-2384A1F6B763}"/>
                    </a:ext>
                  </a:extLst>
                </p:cNvPr>
                <p:cNvSpPr/>
                <p:nvPr/>
              </p:nvSpPr>
              <p:spPr>
                <a:xfrm>
                  <a:off x="8549412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B7301EC-C5EC-A4ED-7461-B02F43A6F366}"/>
                    </a:ext>
                  </a:extLst>
                </p:cNvPr>
                <p:cNvSpPr txBox="1"/>
                <p:nvPr/>
              </p:nvSpPr>
              <p:spPr>
                <a:xfrm>
                  <a:off x="8549412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77DCA273-8F68-BC99-7053-105BE8EE2AD3}"/>
                  </a:ext>
                </a:extLst>
              </p:cNvPr>
              <p:cNvGrpSpPr/>
              <p:nvPr/>
            </p:nvGrpSpPr>
            <p:grpSpPr>
              <a:xfrm>
                <a:off x="8596793" y="3880435"/>
                <a:ext cx="823312" cy="1118872"/>
                <a:chOff x="3310049" y="3857550"/>
                <a:chExt cx="1111014" cy="1509856"/>
              </a:xfrm>
            </p:grpSpPr>
            <p:pic>
              <p:nvPicPr>
                <p:cNvPr id="106" name="그림 105" descr="화이트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CF47FFE6-DB02-C22B-0302-A2BC97937C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00" r="14329" b="11759"/>
                <a:stretch/>
              </p:blipFill>
              <p:spPr>
                <a:xfrm>
                  <a:off x="3310049" y="4669142"/>
                  <a:ext cx="1111014" cy="698264"/>
                </a:xfrm>
                <a:prstGeom prst="rect">
                  <a:avLst/>
                </a:prstGeom>
              </p:spPr>
            </p:pic>
            <p:pic>
              <p:nvPicPr>
                <p:cNvPr id="107" name="그림 106" descr="가상의 캐릭터, 무기, 코스튬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40299FB8-5ADC-8ED1-70B5-97B639F3E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59" t="3988" r="13704"/>
                <a:stretch/>
              </p:blipFill>
              <p:spPr>
                <a:xfrm>
                  <a:off x="3511458" y="3857550"/>
                  <a:ext cx="744782" cy="13441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62FEA4F-FA0B-EBB6-7588-42EA924F53AA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>
              <a:off x="7724740" y="3485869"/>
              <a:ext cx="18147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F9D1D3A-74F1-A392-C414-5CC1B5214625}"/>
                </a:ext>
              </a:extLst>
            </p:cNvPr>
            <p:cNvSpPr txBox="1"/>
            <p:nvPr/>
          </p:nvSpPr>
          <p:spPr>
            <a:xfrm>
              <a:off x="7442140" y="3219071"/>
              <a:ext cx="56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B100D60-E0CF-6740-2111-56AA02F97F70}"/>
                </a:ext>
              </a:extLst>
            </p:cNvPr>
            <p:cNvGrpSpPr/>
            <p:nvPr/>
          </p:nvGrpSpPr>
          <p:grpSpPr>
            <a:xfrm>
              <a:off x="7916216" y="5675056"/>
              <a:ext cx="1149195" cy="123111"/>
              <a:chOff x="8176883" y="3308198"/>
              <a:chExt cx="1149195" cy="123111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7B1DD67-F472-87FA-425F-B8F5FCE6C891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C2F35DD-9F6D-6D15-C04B-DD165F954BC9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910787B-8767-B312-42BE-BAF9A168DD5F}"/>
              </a:ext>
            </a:extLst>
          </p:cNvPr>
          <p:cNvSpPr txBox="1"/>
          <p:nvPr/>
        </p:nvSpPr>
        <p:spPr>
          <a:xfrm>
            <a:off x="6235361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9BDD23-0AFC-97C2-424F-7211DA2A0139}"/>
              </a:ext>
            </a:extLst>
          </p:cNvPr>
          <p:cNvSpPr txBox="1"/>
          <p:nvPr/>
        </p:nvSpPr>
        <p:spPr>
          <a:xfrm>
            <a:off x="484656" y="6302050"/>
            <a:ext cx="457087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대지 파괴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색깔이 밝은 노란빛으로 변경됩니다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F0F37AC-2064-4738-3047-BC4E298F6DCC}"/>
              </a:ext>
            </a:extLst>
          </p:cNvPr>
          <p:cNvGrpSpPr/>
          <p:nvPr/>
        </p:nvGrpSpPr>
        <p:grpSpPr>
          <a:xfrm>
            <a:off x="3126920" y="953721"/>
            <a:ext cx="2914512" cy="2311085"/>
            <a:chOff x="4434026" y="953721"/>
            <a:chExt cx="2914512" cy="2311085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CC73C012-D4A2-DC51-45DB-8812D62C1F9B}"/>
                </a:ext>
              </a:extLst>
            </p:cNvPr>
            <p:cNvGrpSpPr/>
            <p:nvPr/>
          </p:nvGrpSpPr>
          <p:grpSpPr>
            <a:xfrm>
              <a:off x="4434026" y="953721"/>
              <a:ext cx="2914512" cy="2311085"/>
              <a:chOff x="4434026" y="655142"/>
              <a:chExt cx="2914512" cy="231108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3F78503-263C-2A46-C45C-AE5D35B28B55}"/>
                  </a:ext>
                </a:extLst>
              </p:cNvPr>
              <p:cNvSpPr/>
              <p:nvPr/>
            </p:nvSpPr>
            <p:spPr>
              <a:xfrm>
                <a:off x="4434026" y="2571272"/>
                <a:ext cx="2914512" cy="3949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1BE70786-1867-F2E2-41F0-3C992BCC2051}"/>
                  </a:ext>
                </a:extLst>
              </p:cNvPr>
              <p:cNvSpPr/>
              <p:nvPr/>
            </p:nvSpPr>
            <p:spPr>
              <a:xfrm>
                <a:off x="4434026" y="655142"/>
                <a:ext cx="2914512" cy="19164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9531D2D0-C49E-ECB8-11E2-C1E991C7999D}"/>
                  </a:ext>
                </a:extLst>
              </p:cNvPr>
              <p:cNvCxnSpPr>
                <a:cxnSpLocks/>
                <a:stCxn id="124" idx="2"/>
              </p:cNvCxnSpPr>
              <p:nvPr/>
            </p:nvCxnSpPr>
            <p:spPr>
              <a:xfrm>
                <a:off x="4720626" y="927480"/>
                <a:ext cx="26279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C5C242D-9F16-B99B-2B0B-1F7F1D275518}"/>
                  </a:ext>
                </a:extLst>
              </p:cNvPr>
              <p:cNvSpPr txBox="1"/>
              <p:nvPr/>
            </p:nvSpPr>
            <p:spPr>
              <a:xfrm>
                <a:off x="4437948" y="66068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EFE10DA-115F-2373-8B8D-9F1375447313}"/>
                  </a:ext>
                </a:extLst>
              </p:cNvPr>
              <p:cNvSpPr txBox="1"/>
              <p:nvPr/>
            </p:nvSpPr>
            <p:spPr>
              <a:xfrm>
                <a:off x="5101069" y="732525"/>
                <a:ext cx="1263166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바닥에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pic>
            <p:nvPicPr>
              <p:cNvPr id="126" name="그림 125" descr="의류, 사람, 지상, 여성이(가) 표시된 사진&#10;&#10;자동 생성된 설명">
                <a:extLst>
                  <a:ext uri="{FF2B5EF4-FFF2-40B4-BE49-F238E27FC236}">
                    <a16:creationId xmlns:a16="http://schemas.microsoft.com/office/drawing/2014/main" id="{9E5E4F93-51FA-FC32-594C-7D12647A1C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56" t="11426" r="13175" b="6168"/>
              <a:stretch/>
            </p:blipFill>
            <p:spPr>
              <a:xfrm flipH="1">
                <a:off x="4691052" y="1005938"/>
                <a:ext cx="2400460" cy="1500838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AB92723-4E19-6ACA-3768-7F476B77934C}"/>
                  </a:ext>
                </a:extLst>
              </p:cNvPr>
              <p:cNvSpPr txBox="1"/>
              <p:nvPr/>
            </p:nvSpPr>
            <p:spPr>
              <a:xfrm>
                <a:off x="4964724" y="2661331"/>
                <a:ext cx="18531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왼손으로 창을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5565F93-D956-BF80-D54E-13009161E37A}"/>
                </a:ext>
              </a:extLst>
            </p:cNvPr>
            <p:cNvSpPr txBox="1"/>
            <p:nvPr/>
          </p:nvSpPr>
          <p:spPr>
            <a:xfrm>
              <a:off x="5894614" y="3137579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5794DDAB-E03B-D79E-7110-54FAE1A7DB04}"/>
              </a:ext>
            </a:extLst>
          </p:cNvPr>
          <p:cNvSpPr txBox="1"/>
          <p:nvPr/>
        </p:nvSpPr>
        <p:spPr>
          <a:xfrm>
            <a:off x="9297275" y="3156441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79255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EC835-3E4E-E7CC-C00D-41DF831B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CC91DE64-610F-7B28-5080-419EC8E3CE47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205DF66-175D-A671-D0FA-26AA27196BC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07F9A2E-B3DF-EC84-1698-4B0AD7C0DE7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13198742-B9AA-7C63-DEC7-486AF4D1969E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7BBF09E-A2B1-0C3F-B4DC-306FE53454E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3D99AE-1AA9-35EB-1372-CE7DF064D2FD}"/>
              </a:ext>
            </a:extLst>
          </p:cNvPr>
          <p:cNvGrpSpPr/>
          <p:nvPr/>
        </p:nvGrpSpPr>
        <p:grpSpPr>
          <a:xfrm>
            <a:off x="165464" y="633655"/>
            <a:ext cx="11668136" cy="5605099"/>
            <a:chOff x="165464" y="633655"/>
            <a:chExt cx="11668136" cy="56050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0CC7B-7325-DAEF-7497-65D8F2F71312}"/>
                </a:ext>
              </a:extLst>
            </p:cNvPr>
            <p:cNvGrpSpPr/>
            <p:nvPr/>
          </p:nvGrpSpPr>
          <p:grpSpPr>
            <a:xfrm>
              <a:off x="189102" y="633655"/>
              <a:ext cx="4063720" cy="312514"/>
              <a:chOff x="1499244" y="773556"/>
              <a:chExt cx="3842187" cy="2791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6671-272E-2FEB-4566-273F33DD6EF8}"/>
                  </a:ext>
                </a:extLst>
              </p:cNvPr>
              <p:cNvSpPr txBox="1"/>
              <p:nvPr/>
            </p:nvSpPr>
            <p:spPr>
              <a:xfrm>
                <a:off x="2426910" y="773556"/>
                <a:ext cx="913916" cy="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945B2-4448-12EA-74BC-6CC645E8115D}"/>
                  </a:ext>
                </a:extLst>
              </p:cNvPr>
              <p:cNvSpPr txBox="1"/>
              <p:nvPr/>
            </p:nvSpPr>
            <p:spPr>
              <a:xfrm>
                <a:off x="1499244" y="915340"/>
                <a:ext cx="1988488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4AB0715-0653-5107-4AE9-C4CC52E7B26D}"/>
                  </a:ext>
                </a:extLst>
              </p:cNvPr>
              <p:cNvSpPr txBox="1"/>
              <p:nvPr/>
            </p:nvSpPr>
            <p:spPr>
              <a:xfrm>
                <a:off x="3756097" y="915340"/>
                <a:ext cx="1585334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7D19-E79F-8AC9-4899-39C02BFBE363}"/>
                </a:ext>
              </a:extLst>
            </p:cNvPr>
            <p:cNvGrpSpPr/>
            <p:nvPr/>
          </p:nvGrpSpPr>
          <p:grpSpPr>
            <a:xfrm>
              <a:off x="267926" y="1334698"/>
              <a:ext cx="10654204" cy="484864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37056F6-2192-34F1-2B0E-E321F632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8840816-1DF8-7479-DB18-D89BA613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FD3E08-A0BB-AEAE-46C5-310C50440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A764EDE-07ED-52B7-12EF-DF5B91B1E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907F8FB-F5CF-8FCA-ED33-EAE3768D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6D97FA-0AB2-7F1D-86BF-D14391BC8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64A31BE-C699-12F3-05EF-8C7F0474F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7360C2-A847-F328-B55C-16CD1B3D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B5372C-DECA-BE5B-B525-F406360A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820F769-04D0-3476-C41C-C4F8C5B7D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857532-D589-0302-834E-EC53A079F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B436F6-D11A-8571-E85C-1DE46392A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961A4E-A9C9-046D-C679-D9400EE49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0170645-BD4F-0F02-868A-A5F9F05A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1A9EB0-EC7D-BEBB-F565-4B07E5FBB30C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7BBFCB6E-F687-9376-64C7-C568F3872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65E5F27C-262A-25CF-6662-0811F0A81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AC385BF-6B68-F53A-CF67-5C1636A69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97B7588-AB1A-E70A-2484-EF697B494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D9D2DC3-3D6A-C57F-ED17-FE83708AA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11EF5293-6A8D-B38B-13FB-D438CC315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B2228F2F-70DF-D576-DCFC-76E74786C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C2CE0798-C6FB-D469-2809-05114E5B1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132998F-5524-F917-06D6-19F1EE33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0354147-2B6D-1F7F-CC12-E1B1D7DBBD4E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E47CFBBB-D5B8-A1B4-648A-BB911E00F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33B70BAB-9187-EC75-FC18-F17DFACF1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0BCBDDF0-5BB6-9EF6-0804-5C9EC6864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4DF49F1-BAEA-6F0E-D0F1-1F3F407B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33346071-537B-4FC4-769B-EEA4141D0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7E820F91-C0AD-ED35-E89C-769CA0768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1798060B-5C0F-54E9-F902-301FB39F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2D4F8C50-6CBA-5ECD-90B7-70906E7DC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5C616E6-9C28-281A-86B6-1F7284185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9E1F9EA-2992-20B6-1B62-897CF795E26D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642BB60D-64BD-168D-11AD-B56A0B06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7BB4DC50-E9AC-557C-DB77-B1E3F6E13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C1E0528D-3A74-0A6F-FE7D-86C7D2C9F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9AAC2A2-271D-3A0C-1CF8-EA9638381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7055BE55-20D7-245A-1B98-7BA4BAED6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FF0F2C2C-FE50-9E4E-4616-446EE01C8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A988783-CD4E-2B48-92AA-97096699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75C5F292-CBAA-D68E-F459-B76CAB3F4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83BEFBD-5391-087A-4596-8C16F835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6D10B8-2F23-BB8A-F109-FC5E5F27486C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FFDBE531-17B6-5E4F-471E-479E5E25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1A47F13-6A39-E7EE-8C72-C45DDD1C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06A3CE-AE57-91BF-2AC5-5EFE8706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A304C01A-774C-986B-D879-D8BA3158B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78AA1F44-AA03-F75E-4EFF-E55D71070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1D08B32-1569-B09E-403F-5B238D7C2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6DD3C82-EFFB-7875-4252-A88D1244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616C2723-0728-F3D6-9776-969469DC8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7F93490-B537-BD28-D596-103E8F0FC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C65D309-784E-F77F-B5E5-FD0FBB670BC4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EC970B3-FFC0-534F-FDB5-C5578D348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B89B113B-1CF7-174A-E05B-0B56A467C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4BA19207-032F-0A9A-F034-31801C120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5DC0CA95-738C-CBDE-CA69-9EFD4FEA3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4ED14AD-3A37-7AC3-ED7A-6A2623D0A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8FE9C14-223B-3957-9C92-39DD569E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A6586DBB-F85D-E5D7-8AC4-31A9E00F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C59E04A4-3FED-17DF-A66B-0654EB472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C7CBF0A-41F9-EB43-8626-122CBBB8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A8B6654-6D34-1F8C-E747-0880439C1FB0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D53F2E5F-2292-F8CD-5C40-9A40EFFC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43CAC9C7-E3DE-C45D-34B4-0C066BF2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04D262-04A5-4143-251B-7FD1D86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20D5B4-7167-23C8-9274-F5AEE50B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56124A9-BBF6-051A-1C14-303EF44D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F5081356-D3EF-0C01-026A-F0245C7D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EEBDB90-19DD-7B40-09CB-C8CB457B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077A0F2-5539-702B-6582-DD73F151F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03CDAEB9-05EF-50E7-D398-EABAA7A9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BEF78F0-39C9-448D-D582-696711722FBA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4A9E1E7C-E946-DFF5-6BF9-D9D4053C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00859793-25D7-AC70-A8DC-6EF1B00F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331918FD-A648-CD8B-1FBD-40B7D5A2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D0F7EB57-1344-E611-7416-5F2A3A3FF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05BF7F00-ED82-A1A6-405D-9F7748CF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36E66B3C-819A-840C-3463-32FD565F4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E4402725-5170-46D8-E426-51BBC6F7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5EE9B48-DE9F-C070-E070-D56D6A344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96D79818-3F25-F405-E70C-5AA3539D7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1EC346F-B361-5C0C-087E-1613E6FC1710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526F07A5-CCDD-BAE9-7482-511CBC523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39DDE70-C3DC-81B5-C3C9-E1D4D7DF4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3241760-5334-8831-FFF7-FD3DC6574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3730A6A7-7395-2A0E-1D27-E511F1317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6A37208-B3F6-7946-472C-DB63904E9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E83CA361-41C9-CAFC-7BB1-E1DF82743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EE3AB77-2721-6CC0-EA27-3314A6587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F94FF711-F92C-593A-F847-054F258B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15EF31E8-5F46-B400-ED47-C787AC18B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641FD0B-EF90-DE32-64B2-651D33AEDDEB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EB51334-5011-DB7D-D8D0-61E6250AD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50B7D16-81E0-2ED6-7742-4823E6769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85F0620E-A101-B6BB-14E7-1C5FB6EFE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353C51C-9EAC-5C5E-DEAE-624BF22278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E1EA058-4491-871B-1FBE-27EC2D515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8820A56D-5006-F940-0329-ADED1A2E5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3A064EC6-27A4-DDDB-D326-FAD7BA5C1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B6409BD1-31C4-261A-EBB8-02BCDEF2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6493846-A6C6-A6B3-03BE-47A53FF4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35025D-9183-AF2B-51E5-8D43508CE6D0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C413F439-C243-E372-CD5C-CF4EA924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2BC65E5-091C-B17A-0F0B-0F3654E44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06E5E2CD-D539-D7E7-D1A5-224403CD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14D489A-274F-5B55-69B4-FFE8F321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90885A6-A4BF-7AB4-0672-3AC065453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2466E413-8E7F-B140-E822-0D347A23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F739D7B-5590-4D45-8833-51C54BD87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ABC1E77-A4F7-F833-26D4-E7FEFCC72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A23BEA1-BA59-1E8C-EAC0-FC04A6DAB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B074FF0-D886-1B08-EECB-E7635765A87C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E3A695B4-1060-8C2A-2C99-08AE4C7E6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E2FB6FDD-909A-BAA9-54D6-F0AD6CF9E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51912D9E-EEBC-CDB9-657B-402E00ADD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21CC22E-A7D0-964A-1F74-1F2FD1DE2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6A1D479E-54C0-9C82-F3F2-31804AD7C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05CBAE6-1840-B371-C47B-4BEF3EE2E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D3B89A-79F4-5604-EEE1-E8F7CAC2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15C52898-7921-639D-F2A1-7C13AFE8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210FC98-7BBD-7782-5F1D-848518498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52A75D7-E54D-056D-F47D-48C39E0144F5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3D585950-387A-FFB1-1536-FF46AD554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C3F4105-C3F9-C624-BFB5-36E1EF2F9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AB36CF42-248D-D1D2-3C61-98606F2DF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A608F1-DE02-68FA-40F1-A927CEC32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FE3C362-E848-2B9F-3744-E535E7DB4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FEE9F5D-B543-4D61-351A-E8898D593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1DC603A5-A91B-14BB-8468-2C3DE00CD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0AE44AE8-6ABB-8E26-8E0E-D8BC4329A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9D974C0-56E5-3EF7-F071-9B2B3C9E2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5CD87C7-B66D-02B3-33A5-A44FF91DC5E7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4F32620-275F-3348-252E-A89D6403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CC42B901-6F76-F762-D646-40DFB1E34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B218251F-A279-8A7E-B818-C54A9E7E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061FAC46-8267-84B9-3717-F1878A34E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B629A06-C8A5-A806-8D1B-CBC394BCD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D06E1D3-5E53-B772-FBC4-CFF1D0B1D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0646C09C-9850-7709-27BA-0AC14356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846DF61F-B9E5-DB17-A5BD-9BE02686F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4C1333F-D5D2-1AE1-962E-EC6B062F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B610BB2-A951-1F72-46D2-208F15A9A29C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3D49527-1DDB-2E77-9381-120BFF42F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13362E4-4D66-AF8D-9220-1E50B4D3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56DB0B-1C4C-7EC3-FC8D-5D14FFA2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0A60FFB-B0C1-A552-6390-39108E499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1E8BD21-DDDE-C32B-75EC-C8CA71C26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157EDBE-B92D-E4C2-6A9E-E8AB6A4B4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D0E0814-4409-0D17-073C-464907E46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07C8BCC-838D-FAC6-F68E-34AE1A03B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CEA2A3A-E399-1816-99F1-65C426A7D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1B75772-4BEB-2E0B-F402-1C8CAB3A4671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A8BE783-2EA4-B400-9B5A-FCC7B85F7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96151ED-2981-5621-493E-31752B942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C5D5072D-BD96-D1B3-4A4B-44C653A81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3C59040-C708-7A94-A3A9-DF8589DA8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81AF6AC-8415-DF00-C5B0-05C962DC3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3C68268-760A-1346-F9C8-05B847DFC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E5C7593-E9EA-B441-D2C5-8198D929C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7508F2F2-B55F-29A3-D1BB-83B76B166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AB2C974-7566-9DC7-543D-5843A5E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574FAE1-9BA7-F9CF-4C4E-69D158F46D31}"/>
                </a:ext>
              </a:extLst>
            </p:cNvPr>
            <p:cNvGrpSpPr/>
            <p:nvPr/>
          </p:nvGrpSpPr>
          <p:grpSpPr>
            <a:xfrm>
              <a:off x="165464" y="1044007"/>
              <a:ext cx="11203200" cy="381690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4E8DB7-D2FD-0763-E2D8-F2AB40088F7A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A42D4A8-9E2E-8C65-ACA8-87FFA1A6402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9E9E73C5-F677-979C-C967-42135DBA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EB2DF1EC-AF96-91F0-D43F-E61DC2F75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8F397CE-2EE3-15AA-28E4-9125AE24B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94B03C4C-8891-610E-FF73-94F03A169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F32AED7-1415-6783-E587-14AFE4130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630AD137-F6C1-85E0-EFC5-452E204F0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B516912-B1CE-FCD7-8389-E34254A89B52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5324B72-BFCC-08C7-4744-92C147090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6A004F2-D517-3E0A-6C13-3EE911D7D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2B4AF4B-C0DF-A363-7E3C-803B083E13F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2E38B9-99FE-073E-0D0D-3F57AB3F2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3273B44-F057-3299-A685-DE3BC0AF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95174B0-35AA-B276-53CF-C1B5F43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CC470A-AD42-84C6-3E6A-F44E09123E16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05A9821-06BD-75E5-8564-030BFDBDE96D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42B170-E0D9-3219-2E4C-D56D0876E80A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B9DC33-DDBF-E156-D628-B6720DA61C35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DE1D31-1DDF-D3D7-7ECB-50170DE9C69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3FEE1-5818-7340-BF4B-E20103B30D62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F7B0FE-DF43-831B-CC66-126F21806E5B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38E3B-F88E-EB41-6F7A-FC5F50DBDD19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C74E39-47A7-AF69-F06E-A9D55897D662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7F4AE8-09C8-F951-A256-7980BBF60E37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D288F4-F353-B576-EB78-7714E001091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E6593-CCA8-836E-4A37-D5BFD5DCB18F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79BE83-85CC-E2BA-C8FE-9E244C5BF23F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E80FD7A-EB5A-9362-D46F-FE38FFA8E5F8}"/>
                </a:ext>
              </a:extLst>
            </p:cNvPr>
            <p:cNvSpPr txBox="1"/>
            <p:nvPr/>
          </p:nvSpPr>
          <p:spPr>
            <a:xfrm>
              <a:off x="1235509" y="1067953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FFE6196-A7B5-2431-3D9F-003586C091D2}"/>
                </a:ext>
              </a:extLst>
            </p:cNvPr>
            <p:cNvGrpSpPr/>
            <p:nvPr/>
          </p:nvGrpSpPr>
          <p:grpSpPr>
            <a:xfrm>
              <a:off x="197700" y="4854201"/>
              <a:ext cx="11392242" cy="138499"/>
              <a:chOff x="192088" y="2273754"/>
              <a:chExt cx="11401125" cy="12369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C5F6752F-228F-09C7-1D3B-64D2AEE4086D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84326BE-FE7B-745A-963D-D7AF3CAB2AFC}"/>
                  </a:ext>
                </a:extLst>
              </p:cNvPr>
              <p:cNvSpPr txBox="1"/>
              <p:nvPr/>
            </p:nvSpPr>
            <p:spPr>
              <a:xfrm>
                <a:off x="10992088" y="2273754"/>
                <a:ext cx="601125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6F342BCC-BFC6-9B96-71D8-D9CC5AEFCBE9}"/>
                </a:ext>
              </a:extLst>
            </p:cNvPr>
            <p:cNvSpPr/>
            <p:nvPr/>
          </p:nvSpPr>
          <p:spPr>
            <a:xfrm>
              <a:off x="197699" y="4762208"/>
              <a:ext cx="8636263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25F7A73-7B98-B244-3E27-F6B9C3EA0F4D}"/>
                </a:ext>
              </a:extLst>
            </p:cNvPr>
            <p:cNvGrpSpPr/>
            <p:nvPr/>
          </p:nvGrpSpPr>
          <p:grpSpPr>
            <a:xfrm>
              <a:off x="197699" y="4129780"/>
              <a:ext cx="11427511" cy="276999"/>
              <a:chOff x="192088" y="3156416"/>
              <a:chExt cx="11436419" cy="24738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154C7DB-A0EB-AC6D-DA6B-41C2FEEF4C65}"/>
                  </a:ext>
                </a:extLst>
              </p:cNvPr>
              <p:cNvSpPr txBox="1"/>
              <p:nvPr/>
            </p:nvSpPr>
            <p:spPr>
              <a:xfrm>
                <a:off x="10992088" y="3156416"/>
                <a:ext cx="636419" cy="24738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endParaRPr lang="en-US" altLang="ko-KR" sz="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28E28727-9A8B-C4B7-B431-83147E3F012E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08"/>
                <a:ext cx="10800000" cy="5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6A3C7B06-BF1A-621E-9580-40BE6613E84E}"/>
                </a:ext>
              </a:extLst>
            </p:cNvPr>
            <p:cNvSpPr/>
            <p:nvPr/>
          </p:nvSpPr>
          <p:spPr>
            <a:xfrm rot="10800000">
              <a:off x="4742173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65A08E-1DED-3903-3C2A-13294F0BDC32}"/>
                </a:ext>
              </a:extLst>
            </p:cNvPr>
            <p:cNvSpPr/>
            <p:nvPr/>
          </p:nvSpPr>
          <p:spPr>
            <a:xfrm rot="10800000">
              <a:off x="121137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이등변 삼각형 221">
              <a:extLst>
                <a:ext uri="{FF2B5EF4-FFF2-40B4-BE49-F238E27FC236}">
                  <a16:creationId xmlns:a16="http://schemas.microsoft.com/office/drawing/2014/main" id="{A493CCF5-0C25-BB95-B7DC-915C94A9594F}"/>
                </a:ext>
              </a:extLst>
            </p:cNvPr>
            <p:cNvSpPr/>
            <p:nvPr/>
          </p:nvSpPr>
          <p:spPr>
            <a:xfrm rot="10800000">
              <a:off x="503012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이등변 삼각형 222">
              <a:extLst>
                <a:ext uri="{FF2B5EF4-FFF2-40B4-BE49-F238E27FC236}">
                  <a16:creationId xmlns:a16="http://schemas.microsoft.com/office/drawing/2014/main" id="{DF7F3718-468E-D4D1-8C1F-BEB806CD5596}"/>
                </a:ext>
              </a:extLst>
            </p:cNvPr>
            <p:cNvSpPr/>
            <p:nvPr/>
          </p:nvSpPr>
          <p:spPr>
            <a:xfrm rot="10800000">
              <a:off x="531806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이등변 삼각형 223">
              <a:extLst>
                <a:ext uri="{FF2B5EF4-FFF2-40B4-BE49-F238E27FC236}">
                  <a16:creationId xmlns:a16="http://schemas.microsoft.com/office/drawing/2014/main" id="{50D8B840-35A6-569D-787E-1CD9818AA609}"/>
                </a:ext>
              </a:extLst>
            </p:cNvPr>
            <p:cNvSpPr/>
            <p:nvPr/>
          </p:nvSpPr>
          <p:spPr>
            <a:xfrm rot="10800000">
              <a:off x="560601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30CA9AA2-DF1A-4D63-C975-63E0EA43B5A2}"/>
                </a:ext>
              </a:extLst>
            </p:cNvPr>
            <p:cNvSpPr/>
            <p:nvPr/>
          </p:nvSpPr>
          <p:spPr>
            <a:xfrm rot="10800000">
              <a:off x="618190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9D39133C-2476-B2DA-9FCB-B45357F23A1E}"/>
                </a:ext>
              </a:extLst>
            </p:cNvPr>
            <p:cNvSpPr/>
            <p:nvPr/>
          </p:nvSpPr>
          <p:spPr>
            <a:xfrm rot="10800000">
              <a:off x="8053022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581810EC-E27B-1FD2-31A6-6E61B3A576A4}"/>
                </a:ext>
              </a:extLst>
            </p:cNvPr>
            <p:cNvSpPr/>
            <p:nvPr/>
          </p:nvSpPr>
          <p:spPr>
            <a:xfrm rot="10800000">
              <a:off x="589396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0FD7D23-D43E-B5F9-E88C-A948FBFCCA06}"/>
                </a:ext>
              </a:extLst>
            </p:cNvPr>
            <p:cNvGrpSpPr/>
            <p:nvPr/>
          </p:nvGrpSpPr>
          <p:grpSpPr>
            <a:xfrm>
              <a:off x="2355193" y="4306190"/>
              <a:ext cx="4174924" cy="162242"/>
              <a:chOff x="5231196" y="3401973"/>
              <a:chExt cx="4178179" cy="144897"/>
            </a:xfrm>
          </p:grpSpPr>
          <p:sp>
            <p:nvSpPr>
              <p:cNvPr id="233" name="왼쪽 대괄호 232">
                <a:extLst>
                  <a:ext uri="{FF2B5EF4-FFF2-40B4-BE49-F238E27FC236}">
                    <a16:creationId xmlns:a16="http://schemas.microsoft.com/office/drawing/2014/main" id="{436BA6D3-0399-3F41-2294-425A21FD0711}"/>
                  </a:ext>
                </a:extLst>
              </p:cNvPr>
              <p:cNvSpPr/>
              <p:nvPr/>
            </p:nvSpPr>
            <p:spPr>
              <a:xfrm rot="16200000">
                <a:off x="7273486" y="1359683"/>
                <a:ext cx="93600" cy="4178179"/>
              </a:xfrm>
              <a:prstGeom prst="leftBracket">
                <a:avLst>
                  <a:gd name="adj" fmla="val 0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234" name="직사각형 262">
                <a:extLst>
                  <a:ext uri="{FF2B5EF4-FFF2-40B4-BE49-F238E27FC236}">
                    <a16:creationId xmlns:a16="http://schemas.microsoft.com/office/drawing/2014/main" id="{1570C423-7A1D-0A83-9F49-57573F812CD2}"/>
                  </a:ext>
                </a:extLst>
              </p:cNvPr>
              <p:cNvSpPr/>
              <p:nvPr/>
            </p:nvSpPr>
            <p:spPr>
              <a:xfrm>
                <a:off x="7260558" y="3436806"/>
                <a:ext cx="234220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경직 </a:t>
                </a: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03479E-8BFE-76F8-5DAC-2F5B7192B093}"/>
                </a:ext>
              </a:extLst>
            </p:cNvPr>
            <p:cNvGrpSpPr/>
            <p:nvPr/>
          </p:nvGrpSpPr>
          <p:grpSpPr>
            <a:xfrm>
              <a:off x="7887364" y="4261555"/>
              <a:ext cx="452047" cy="206877"/>
              <a:chOff x="9613710" y="3401971"/>
              <a:chExt cx="452398" cy="184761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61D57AB7-FF02-9991-C309-465D33D00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직사각형 262">
                <a:extLst>
                  <a:ext uri="{FF2B5EF4-FFF2-40B4-BE49-F238E27FC236}">
                    <a16:creationId xmlns:a16="http://schemas.microsoft.com/office/drawing/2014/main" id="{EE73039B-B3AD-5199-629F-D38B198D39A4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D000FDF0-B9CF-3F1D-926D-F5081B3DC5A6}"/>
                </a:ext>
              </a:extLst>
            </p:cNvPr>
            <p:cNvGrpSpPr/>
            <p:nvPr/>
          </p:nvGrpSpPr>
          <p:grpSpPr>
            <a:xfrm>
              <a:off x="197702" y="5440194"/>
              <a:ext cx="11536514" cy="276999"/>
              <a:chOff x="192088" y="3526627"/>
              <a:chExt cx="11545508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92C99EB-814E-2884-6028-039675FDED2F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666567-6A6A-7944-9934-565F187E548C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745508" cy="247387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46DE121F-C98D-59E5-DBE8-2B134F42F1D6}"/>
                </a:ext>
              </a:extLst>
            </p:cNvPr>
            <p:cNvGrpSpPr/>
            <p:nvPr/>
          </p:nvGrpSpPr>
          <p:grpSpPr>
            <a:xfrm>
              <a:off x="197699" y="2869517"/>
              <a:ext cx="11635901" cy="176555"/>
              <a:chOff x="197699" y="3018726"/>
              <a:chExt cx="11635901" cy="176555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5AC3922F-13A4-3A5D-4EF7-25050A9B9FBB}"/>
                  </a:ext>
                </a:extLst>
              </p:cNvPr>
              <p:cNvGrpSpPr/>
              <p:nvPr/>
            </p:nvGrpSpPr>
            <p:grpSpPr>
              <a:xfrm>
                <a:off x="197699" y="3037756"/>
                <a:ext cx="11635901" cy="138499"/>
                <a:chOff x="192088" y="1896449"/>
                <a:chExt cx="11644973" cy="12369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2C091C32-D0D5-E9B1-BCAA-5064B242E114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 flipV="1">
                  <a:off x="192088" y="1958296"/>
                  <a:ext cx="10800001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E445D23-B777-974C-59F4-DEA7BF9DE654}"/>
                    </a:ext>
                  </a:extLst>
                </p:cNvPr>
                <p:cNvSpPr txBox="1"/>
                <p:nvPr/>
              </p:nvSpPr>
              <p:spPr>
                <a:xfrm>
                  <a:off x="10992089" y="1896449"/>
                  <a:ext cx="844972" cy="123693"/>
                </a:xfrm>
                <a:prstGeom prst="rect">
                  <a:avLst/>
                </a:prstGeom>
                <a:noFill/>
              </p:spPr>
              <p:txBody>
                <a:bodyPr wrap="none" lIns="108000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D99CBA48-0667-A2E4-8BE1-4D099037F17A}"/>
                  </a:ext>
                </a:extLst>
              </p:cNvPr>
              <p:cNvSpPr/>
              <p:nvPr/>
            </p:nvSpPr>
            <p:spPr>
              <a:xfrm>
                <a:off x="8834211" y="3018726"/>
                <a:ext cx="1080858" cy="176555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C16F65FB-C1EA-7045-2BEE-A8F76A0076FF}"/>
                </a:ext>
              </a:extLst>
            </p:cNvPr>
            <p:cNvGrpSpPr/>
            <p:nvPr/>
          </p:nvGrpSpPr>
          <p:grpSpPr>
            <a:xfrm>
              <a:off x="197704" y="217447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50D66438-7D89-374F-2002-D22636A8C436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DC36495-A8D2-980F-C070-928C6A54B82D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BE19D6F8-4049-8E3C-A7D0-BFE8C18557C2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7CFCC05-04EB-2532-7964-B47D41FE9F2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43D1E07-96A0-ADBD-F6BB-568CA5492292}"/>
                </a:ext>
              </a:extLst>
            </p:cNvPr>
            <p:cNvGrpSpPr/>
            <p:nvPr/>
          </p:nvGrpSpPr>
          <p:grpSpPr>
            <a:xfrm>
              <a:off x="197699" y="2489902"/>
              <a:ext cx="11148586" cy="138499"/>
              <a:chOff x="192088" y="1519148"/>
              <a:chExt cx="11157278" cy="123693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ADEE436-C687-18F3-3EED-9DB7555B7550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D04F413-79BE-5BDA-12CA-610D31F62C5A}"/>
                  </a:ext>
                </a:extLst>
              </p:cNvPr>
              <p:cNvSpPr txBox="1"/>
              <p:nvPr/>
            </p:nvSpPr>
            <p:spPr>
              <a:xfrm>
                <a:off x="10992087" y="1519148"/>
                <a:ext cx="357279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4A126DB7-40DC-4151-E583-03A244B6E743}"/>
                </a:ext>
              </a:extLst>
            </p:cNvPr>
            <p:cNvSpPr/>
            <p:nvPr/>
          </p:nvSpPr>
          <p:spPr>
            <a:xfrm>
              <a:off x="197699" y="2397914"/>
              <a:ext cx="108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9A02ABD0-99AD-79C1-D917-257704D231FD}"/>
                </a:ext>
              </a:extLst>
            </p:cNvPr>
            <p:cNvSpPr/>
            <p:nvPr/>
          </p:nvSpPr>
          <p:spPr>
            <a:xfrm>
              <a:off x="1277699" y="2397914"/>
              <a:ext cx="1078324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C28ED0E0-F4A8-4AEC-BA14-F719C17745CB}"/>
                </a:ext>
              </a:extLst>
            </p:cNvPr>
            <p:cNvSpPr/>
            <p:nvPr/>
          </p:nvSpPr>
          <p:spPr>
            <a:xfrm>
              <a:off x="4516021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55C2B895-C6FE-1B12-23B7-B490F8C8100D}"/>
                </a:ext>
              </a:extLst>
            </p:cNvPr>
            <p:cNvSpPr/>
            <p:nvPr/>
          </p:nvSpPr>
          <p:spPr>
            <a:xfrm>
              <a:off x="6676020" y="2397914"/>
              <a:ext cx="72046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58DD88E7-83ED-E34D-91D8-8D36350A7CE4}"/>
                </a:ext>
              </a:extLst>
            </p:cNvPr>
            <p:cNvSpPr/>
            <p:nvPr/>
          </p:nvSpPr>
          <p:spPr>
            <a:xfrm>
              <a:off x="2356022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5C8B9AC4-A1B5-AAA2-A3B8-DDDCE775C741}"/>
                </a:ext>
              </a:extLst>
            </p:cNvPr>
            <p:cNvSpPr/>
            <p:nvPr/>
          </p:nvSpPr>
          <p:spPr>
            <a:xfrm>
              <a:off x="7396480" y="2397914"/>
              <a:ext cx="143954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  <p:sp>
          <p:nvSpPr>
            <p:cNvPr id="313" name="직사각형 310">
              <a:extLst>
                <a:ext uri="{FF2B5EF4-FFF2-40B4-BE49-F238E27FC236}">
                  <a16:creationId xmlns:a16="http://schemas.microsoft.com/office/drawing/2014/main" id="{24FD0377-EB98-AB20-1977-39625485CFB5}"/>
                </a:ext>
              </a:extLst>
            </p:cNvPr>
            <p:cNvSpPr/>
            <p:nvPr/>
          </p:nvSpPr>
          <p:spPr>
            <a:xfrm>
              <a:off x="195641" y="1440034"/>
              <a:ext cx="1080000" cy="344023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314" name="직사각형 9">
              <a:extLst>
                <a:ext uri="{FF2B5EF4-FFF2-40B4-BE49-F238E27FC236}">
                  <a16:creationId xmlns:a16="http://schemas.microsoft.com/office/drawing/2014/main" id="{E81F9951-5EDC-5340-469A-93781239E84E}"/>
                </a:ext>
              </a:extLst>
            </p:cNvPr>
            <p:cNvSpPr/>
            <p:nvPr/>
          </p:nvSpPr>
          <p:spPr>
            <a:xfrm>
              <a:off x="8833963" y="1439966"/>
              <a:ext cx="2160000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312" name="직사각형 2">
              <a:extLst>
                <a:ext uri="{FF2B5EF4-FFF2-40B4-BE49-F238E27FC236}">
                  <a16:creationId xmlns:a16="http://schemas.microsoft.com/office/drawing/2014/main" id="{2E0F9435-34F3-F4CC-9023-22EEB6497FF8}"/>
                </a:ext>
              </a:extLst>
            </p:cNvPr>
            <p:cNvSpPr/>
            <p:nvPr/>
          </p:nvSpPr>
          <p:spPr>
            <a:xfrm>
              <a:off x="1275641" y="1439966"/>
              <a:ext cx="7558322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22A8A2F6-7EAC-F82E-B889-6302C364F41D}"/>
                </a:ext>
              </a:extLst>
            </p:cNvPr>
            <p:cNvGrpSpPr/>
            <p:nvPr/>
          </p:nvGrpSpPr>
          <p:grpSpPr>
            <a:xfrm>
              <a:off x="1275199" y="1830497"/>
              <a:ext cx="7560001" cy="184367"/>
              <a:chOff x="1271831" y="2086850"/>
              <a:chExt cx="7560001" cy="299457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직사각형 2">
                <a:extLst>
                  <a:ext uri="{FF2B5EF4-FFF2-40B4-BE49-F238E27FC236}">
                    <a16:creationId xmlns:a16="http://schemas.microsoft.com/office/drawing/2014/main" id="{15C843B2-19E4-6432-5937-331562C73C5C}"/>
                  </a:ext>
                </a:extLst>
              </p:cNvPr>
              <p:cNvSpPr/>
              <p:nvPr/>
            </p:nvSpPr>
            <p:spPr>
              <a:xfrm>
                <a:off x="1271831" y="2086850"/>
                <a:ext cx="108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2" name="직사각형 2">
                <a:extLst>
                  <a:ext uri="{FF2B5EF4-FFF2-40B4-BE49-F238E27FC236}">
                    <a16:creationId xmlns:a16="http://schemas.microsoft.com/office/drawing/2014/main" id="{BB86320E-64E1-75D2-A6B9-ABFF04537A7E}"/>
                  </a:ext>
                </a:extLst>
              </p:cNvPr>
              <p:cNvSpPr/>
              <p:nvPr/>
            </p:nvSpPr>
            <p:spPr>
              <a:xfrm>
                <a:off x="235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8" name="직사각형 2">
                <a:extLst>
                  <a:ext uri="{FF2B5EF4-FFF2-40B4-BE49-F238E27FC236}">
                    <a16:creationId xmlns:a16="http://schemas.microsoft.com/office/drawing/2014/main" id="{196521AC-B1DE-5C29-57C2-0056F708150C}"/>
                  </a:ext>
                </a:extLst>
              </p:cNvPr>
              <p:cNvSpPr/>
              <p:nvPr/>
            </p:nvSpPr>
            <p:spPr>
              <a:xfrm>
                <a:off x="451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9" name="직사각형 2">
                <a:extLst>
                  <a:ext uri="{FF2B5EF4-FFF2-40B4-BE49-F238E27FC236}">
                    <a16:creationId xmlns:a16="http://schemas.microsoft.com/office/drawing/2014/main" id="{C689C355-9344-3DD6-9367-78F961853EC8}"/>
                  </a:ext>
                </a:extLst>
              </p:cNvPr>
              <p:cNvSpPr/>
              <p:nvPr/>
            </p:nvSpPr>
            <p:spPr>
              <a:xfrm>
                <a:off x="6671832" y="2086850"/>
                <a:ext cx="72128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00" name="직사각형 2">
                <a:extLst>
                  <a:ext uri="{FF2B5EF4-FFF2-40B4-BE49-F238E27FC236}">
                    <a16:creationId xmlns:a16="http://schemas.microsoft.com/office/drawing/2014/main" id="{1CCF046F-DEC6-7E30-B88A-D62B22303952}"/>
                  </a:ext>
                </a:extLst>
              </p:cNvPr>
              <p:cNvSpPr/>
              <p:nvPr/>
            </p:nvSpPr>
            <p:spPr>
              <a:xfrm>
                <a:off x="7393112" y="2086850"/>
                <a:ext cx="143872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</a:t>
                </a:r>
              </a:p>
            </p:txBody>
          </p:sp>
        </p:grp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E0E5C1F-6CDA-5EDD-4374-249CF0BEC8E7}"/>
                </a:ext>
              </a:extLst>
            </p:cNvPr>
            <p:cNvSpPr/>
            <p:nvPr/>
          </p:nvSpPr>
          <p:spPr>
            <a:xfrm rot="10800000">
              <a:off x="1792845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D393CCD-A624-E5B2-0F7A-27F887D7911C}"/>
                </a:ext>
              </a:extLst>
            </p:cNvPr>
            <p:cNvSpPr/>
            <p:nvPr/>
          </p:nvSpPr>
          <p:spPr>
            <a:xfrm rot="10800000">
              <a:off x="229391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EFA3FB4C-C1BC-F4A0-61C5-FCA000A50C1E}"/>
                </a:ext>
              </a:extLst>
            </p:cNvPr>
            <p:cNvSpPr/>
            <p:nvPr/>
          </p:nvSpPr>
          <p:spPr>
            <a:xfrm rot="10800000">
              <a:off x="272629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16A29919-C581-363C-B038-F9BF14925152}"/>
                </a:ext>
              </a:extLst>
            </p:cNvPr>
            <p:cNvSpPr/>
            <p:nvPr/>
          </p:nvSpPr>
          <p:spPr>
            <a:xfrm rot="10800000">
              <a:off x="315866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7857009B-0298-25DD-3A14-C33E5384BEA4}"/>
                </a:ext>
              </a:extLst>
            </p:cNvPr>
            <p:cNvSpPr/>
            <p:nvPr/>
          </p:nvSpPr>
          <p:spPr>
            <a:xfrm rot="10800000">
              <a:off x="359103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C4A586DE-2474-50EF-AA4B-20452BB74282}"/>
                </a:ext>
              </a:extLst>
            </p:cNvPr>
            <p:cNvSpPr/>
            <p:nvPr/>
          </p:nvSpPr>
          <p:spPr>
            <a:xfrm rot="10800000">
              <a:off x="4023409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1507BB9C-7C35-04E7-F701-A9F88C79640D}"/>
                </a:ext>
              </a:extLst>
            </p:cNvPr>
            <p:cNvSpPr/>
            <p:nvPr/>
          </p:nvSpPr>
          <p:spPr>
            <a:xfrm rot="10800000">
              <a:off x="4454226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FD800D1C-D68F-25C6-8930-848C9AB8D92C}"/>
                </a:ext>
              </a:extLst>
            </p:cNvPr>
            <p:cNvSpPr/>
            <p:nvPr/>
          </p:nvSpPr>
          <p:spPr>
            <a:xfrm rot="10800000">
              <a:off x="646985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97712FB6-323A-8025-1EDD-6E652895B6B8}"/>
                </a:ext>
              </a:extLst>
            </p:cNvPr>
            <p:cNvGrpSpPr/>
            <p:nvPr/>
          </p:nvGrpSpPr>
          <p:grpSpPr>
            <a:xfrm>
              <a:off x="1622219" y="4261555"/>
              <a:ext cx="452047" cy="206877"/>
              <a:chOff x="9613710" y="3401971"/>
              <a:chExt cx="452398" cy="184761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8EF3184-F6FB-38C6-6572-0FF8B3FC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직사각형 262">
                <a:extLst>
                  <a:ext uri="{FF2B5EF4-FFF2-40B4-BE49-F238E27FC236}">
                    <a16:creationId xmlns:a16="http://schemas.microsoft.com/office/drawing/2014/main" id="{2E83E09D-38CD-423C-557F-46D8A50BF42E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98EA03-BA50-B124-8EDB-AC23EF2255CA}"/>
                </a:ext>
              </a:extLst>
            </p:cNvPr>
            <p:cNvSpPr/>
            <p:nvPr/>
          </p:nvSpPr>
          <p:spPr>
            <a:xfrm>
              <a:off x="195937" y="1334703"/>
              <a:ext cx="10798181" cy="4904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  <p:sp>
          <p:nvSpPr>
            <p:cNvPr id="340" name="직사각형 262">
              <a:extLst>
                <a:ext uri="{FF2B5EF4-FFF2-40B4-BE49-F238E27FC236}">
                  <a16:creationId xmlns:a16="http://schemas.microsoft.com/office/drawing/2014/main" id="{9EBAC376-46C7-452F-276F-7B22AB7A078F}"/>
                </a:ext>
              </a:extLst>
            </p:cNvPr>
            <p:cNvSpPr/>
            <p:nvPr/>
          </p:nvSpPr>
          <p:spPr>
            <a:xfrm>
              <a:off x="8834211" y="2472641"/>
              <a:ext cx="1080858" cy="176555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D2B7270-0055-18D8-D9FF-B9249A4456B2}"/>
                </a:ext>
              </a:extLst>
            </p:cNvPr>
            <p:cNvGrpSpPr/>
            <p:nvPr/>
          </p:nvGrpSpPr>
          <p:grpSpPr>
            <a:xfrm>
              <a:off x="197699" y="3450047"/>
              <a:ext cx="11578199" cy="454341"/>
              <a:chOff x="197699" y="3450047"/>
              <a:chExt cx="11578199" cy="454341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11574AE-AE41-DE4C-1A48-31AB50523256}"/>
                  </a:ext>
                </a:extLst>
              </p:cNvPr>
              <p:cNvSpPr txBox="1"/>
              <p:nvPr/>
            </p:nvSpPr>
            <p:spPr>
              <a:xfrm>
                <a:off x="1775401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23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35BA06-4FBC-1B37-D0F6-2B83F4D402F1}"/>
                  </a:ext>
                </a:extLst>
              </p:cNvPr>
              <p:cNvSpPr txBox="1"/>
              <p:nvPr/>
            </p:nvSpPr>
            <p:spPr>
              <a:xfrm>
                <a:off x="1211370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15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1E6C802-2BA1-7DB3-C6CD-011244C804C0}"/>
                  </a:ext>
                </a:extLst>
              </p:cNvPr>
              <p:cNvSpPr txBox="1"/>
              <p:nvPr/>
            </p:nvSpPr>
            <p:spPr>
              <a:xfrm>
                <a:off x="7822944" y="3794348"/>
                <a:ext cx="162816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107</a:t>
                </a:r>
              </a:p>
            </p:txBody>
          </p:sp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7EDB3B63-8AD8-3A56-6E88-CFD4458A033D}"/>
                  </a:ext>
                </a:extLst>
              </p:cNvPr>
              <p:cNvGrpSpPr/>
              <p:nvPr/>
            </p:nvGrpSpPr>
            <p:grpSpPr>
              <a:xfrm>
                <a:off x="197699" y="3450047"/>
                <a:ext cx="11578199" cy="322475"/>
                <a:chOff x="197699" y="3450047"/>
                <a:chExt cx="11578199" cy="3224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5532BEB-C6E3-1FB3-96C1-9AA9B448FAB7}"/>
                    </a:ext>
                  </a:extLst>
                </p:cNvPr>
                <p:cNvGrpSpPr/>
                <p:nvPr/>
              </p:nvGrpSpPr>
              <p:grpSpPr>
                <a:xfrm>
                  <a:off x="197705" y="3542035"/>
                  <a:ext cx="11578193" cy="138499"/>
                  <a:chOff x="192088" y="2725138"/>
                  <a:chExt cx="11587216" cy="123693"/>
                </a:xfrm>
              </p:grpSpPr>
              <p:cxnSp>
                <p:nvCxnSpPr>
                  <p:cNvPr id="214" name="직선 화살표 연결선 213">
                    <a:extLst>
                      <a:ext uri="{FF2B5EF4-FFF2-40B4-BE49-F238E27FC236}">
                        <a16:creationId xmlns:a16="http://schemas.microsoft.com/office/drawing/2014/main" id="{D05E2565-79AE-F11C-13C0-8AC6A6CA0E3C}"/>
                      </a:ext>
                    </a:extLst>
                  </p:cNvPr>
                  <p:cNvCxnSpPr>
                    <a:cxnSpLocks/>
                    <a:endCxn id="215" idx="1"/>
                  </p:cNvCxnSpPr>
                  <p:nvPr/>
                </p:nvCxnSpPr>
                <p:spPr>
                  <a:xfrm flipV="1">
                    <a:off x="192088" y="2786985"/>
                    <a:ext cx="10799998" cy="2"/>
                  </a:xfrm>
                  <a:prstGeom prst="straightConnector1">
                    <a:avLst/>
                  </a:prstGeom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C7715E6-4A0A-9A9B-3D76-FF707A3B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6" y="2725138"/>
                    <a:ext cx="787218" cy="12369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</a:t>
                    </a:r>
                    <a:r>
                      <a:rPr lang="en-US" altLang="ko-KR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(VFX)</a:t>
                    </a:r>
                  </a:p>
                </p:txBody>
              </p:sp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D0B10F2D-7845-4B1C-202F-E4408EB28F31}"/>
                    </a:ext>
                  </a:extLst>
                </p:cNvPr>
                <p:cNvGrpSpPr/>
                <p:nvPr/>
              </p:nvGrpSpPr>
              <p:grpSpPr>
                <a:xfrm>
                  <a:off x="197699" y="3450047"/>
                  <a:ext cx="10796260" cy="322475"/>
                  <a:chOff x="197699" y="3450047"/>
                  <a:chExt cx="10796260" cy="322475"/>
                </a:xfrm>
              </p:grpSpPr>
              <p:sp>
                <p:nvSpPr>
                  <p:cNvPr id="264" name="화살표: 오각형 263">
                    <a:extLst>
                      <a:ext uri="{FF2B5EF4-FFF2-40B4-BE49-F238E27FC236}">
                        <a16:creationId xmlns:a16="http://schemas.microsoft.com/office/drawing/2014/main" id="{1B17138A-1A6F-A1B7-0654-91ABA7BD9CE2}"/>
                      </a:ext>
                    </a:extLst>
                  </p:cNvPr>
                  <p:cNvSpPr/>
                  <p:nvPr/>
                </p:nvSpPr>
                <p:spPr>
                  <a:xfrm>
                    <a:off x="6676016" y="3450047"/>
                    <a:ext cx="720463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</a:p>
                </p:txBody>
              </p:sp>
              <p:sp>
                <p:nvSpPr>
                  <p:cNvPr id="265" name="화살표: 오각형 264">
                    <a:extLst>
                      <a:ext uri="{FF2B5EF4-FFF2-40B4-BE49-F238E27FC236}">
                        <a16:creationId xmlns:a16="http://schemas.microsoft.com/office/drawing/2014/main" id="{3A81ECA6-A598-9C79-7264-5265C6412FC7}"/>
                      </a:ext>
                    </a:extLst>
                  </p:cNvPr>
                  <p:cNvSpPr/>
                  <p:nvPr/>
                </p:nvSpPr>
                <p:spPr>
                  <a:xfrm>
                    <a:off x="197699" y="3450047"/>
                    <a:ext cx="108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에너지 흡수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7" name="화살표: 오각형 266">
                    <a:extLst>
                      <a:ext uri="{FF2B5EF4-FFF2-40B4-BE49-F238E27FC236}">
                        <a16:creationId xmlns:a16="http://schemas.microsoft.com/office/drawing/2014/main" id="{C74555F6-8D3B-09C8-2990-FDA6BF6196DF}"/>
                      </a:ext>
                    </a:extLst>
                  </p:cNvPr>
                  <p:cNvSpPr/>
                  <p:nvPr/>
                </p:nvSpPr>
                <p:spPr>
                  <a:xfrm>
                    <a:off x="4517698" y="3450047"/>
                    <a:ext cx="2158318" cy="322474"/>
                  </a:xfrm>
                  <a:prstGeom prst="homePlate">
                    <a:avLst>
                      <a:gd name="adj" fmla="val 4291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(8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  <a:p>
                    <a:pPr algn="ctr"/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+ 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잔상 이펙트 다수 형성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DA3844CC-2105-5EBE-11CB-276E808A9C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99" y="3450047"/>
                    <a:ext cx="567202" cy="322474"/>
                    <a:chOff x="1222555" y="2097954"/>
                    <a:chExt cx="567202" cy="204518"/>
                  </a:xfrm>
                </p:grpSpPr>
                <p:sp>
                  <p:nvSpPr>
                    <p:cNvPr id="288" name="화살표: 오각형 287">
                      <a:extLst>
                        <a:ext uri="{FF2B5EF4-FFF2-40B4-BE49-F238E27FC236}">
                          <a16:creationId xmlns:a16="http://schemas.microsoft.com/office/drawing/2014/main" id="{5AED5586-61C2-2A8C-186D-2395198C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555" y="2097954"/>
                      <a:ext cx="567202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9" name="직사각형 288">
                      <a:extLst>
                        <a:ext uri="{FF2B5EF4-FFF2-40B4-BE49-F238E27FC236}">
                          <a16:creationId xmlns:a16="http://schemas.microsoft.com/office/drawing/2014/main" id="{B475966D-7DD2-C492-1D11-E07874821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022" y="2138658"/>
                      <a:ext cx="507328" cy="12311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형상화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B596E3E4-8035-A108-1E93-3C68F894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850369" y="3450047"/>
                    <a:ext cx="507329" cy="322475"/>
                    <a:chOff x="1795225" y="2100009"/>
                    <a:chExt cx="507329" cy="204519"/>
                  </a:xfrm>
                </p:grpSpPr>
                <p:sp>
                  <p:nvSpPr>
                    <p:cNvPr id="286" name="화살표: 오각형 285">
                      <a:extLst>
                        <a:ext uri="{FF2B5EF4-FFF2-40B4-BE49-F238E27FC236}">
                          <a16:creationId xmlns:a16="http://schemas.microsoft.com/office/drawing/2014/main" id="{4737CAE7-B7CB-D597-6AD0-B6858F53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5225" y="2100009"/>
                      <a:ext cx="507329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7" name="직사각형 286">
                      <a:extLst>
                        <a:ext uri="{FF2B5EF4-FFF2-40B4-BE49-F238E27FC236}">
                          <a16:creationId xmlns:a16="http://schemas.microsoft.com/office/drawing/2014/main" id="{5724EAC6-2972-1C20-892E-33CE9F846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0797" y="2100009"/>
                      <a:ext cx="378309" cy="20451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당겨지는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33" name="그룹 332">
                    <a:extLst>
                      <a:ext uri="{FF2B5EF4-FFF2-40B4-BE49-F238E27FC236}">
                        <a16:creationId xmlns:a16="http://schemas.microsoft.com/office/drawing/2014/main" id="{09124317-5486-A973-55C6-A217D00FDE90}"/>
                      </a:ext>
                    </a:extLst>
                  </p:cNvPr>
                  <p:cNvGrpSpPr/>
                  <p:nvPr/>
                </p:nvGrpSpPr>
                <p:grpSpPr>
                  <a:xfrm>
                    <a:off x="7897958" y="3450047"/>
                    <a:ext cx="3096001" cy="322475"/>
                    <a:chOff x="7897958" y="3448392"/>
                    <a:chExt cx="3096001" cy="322475"/>
                  </a:xfrm>
                </p:grpSpPr>
                <p:grpSp>
                  <p:nvGrpSpPr>
                    <p:cNvPr id="272" name="그룹 271">
                      <a:extLst>
                        <a:ext uri="{FF2B5EF4-FFF2-40B4-BE49-F238E27FC236}">
                          <a16:creationId xmlns:a16="http://schemas.microsoft.com/office/drawing/2014/main" id="{4F385DA1-C930-F17E-E035-0A1442B4A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609630"/>
                      <a:ext cx="3096001" cy="161237"/>
                      <a:chOff x="7842814" y="2200058"/>
                      <a:chExt cx="3096001" cy="204518"/>
                    </a:xfrm>
                  </p:grpSpPr>
                  <p:sp>
                    <p:nvSpPr>
                      <p:cNvPr id="276" name="화살표: 오각형 275">
                        <a:extLst>
                          <a:ext uri="{FF2B5EF4-FFF2-40B4-BE49-F238E27FC236}">
                            <a16:creationId xmlns:a16="http://schemas.microsoft.com/office/drawing/2014/main" id="{6AEB5543-1047-4474-615C-AEAE0A098E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200058"/>
                        <a:ext cx="309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0" rIns="0" bIns="0" rtlCol="0" anchor="ctr">
                        <a:noAutofit/>
                      </a:bodyPr>
                      <a:lstStyle/>
                      <a:p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A4834E07-7CC6-D9B1-38E4-4EE8956C8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2230317"/>
                        <a:ext cx="1268601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잔여 이펙트 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지면의 균열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 </a:t>
                        </a:r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273" name="그룹 272">
                      <a:extLst>
                        <a:ext uri="{FF2B5EF4-FFF2-40B4-BE49-F238E27FC236}">
                          <a16:creationId xmlns:a16="http://schemas.microsoft.com/office/drawing/2014/main" id="{E80BAB84-C0D3-4A30-1C46-108B45B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448392"/>
                      <a:ext cx="936000" cy="161237"/>
                      <a:chOff x="7842814" y="1998384"/>
                      <a:chExt cx="936000" cy="204518"/>
                    </a:xfrm>
                  </p:grpSpPr>
                  <p:sp>
                    <p:nvSpPr>
                      <p:cNvPr id="274" name="화살표: 오각형 273">
                        <a:extLst>
                          <a:ext uri="{FF2B5EF4-FFF2-40B4-BE49-F238E27FC236}">
                            <a16:creationId xmlns:a16="http://schemas.microsoft.com/office/drawing/2014/main" id="{EA3AAD75-B41D-52F7-6FF1-6F47F5237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1998384"/>
                        <a:ext cx="93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0" tIns="0" rIns="0" bIns="0" rtlCol="0" anchor="ctr">
                        <a:normAutofit/>
                      </a:bodyPr>
                      <a:lstStyle/>
                      <a:p>
                        <a:pPr algn="ctr"/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5" name="직사각형 274">
                        <a:extLst>
                          <a:ext uri="{FF2B5EF4-FFF2-40B4-BE49-F238E27FC236}">
                            <a16:creationId xmlns:a16="http://schemas.microsoft.com/office/drawing/2014/main" id="{945D886A-E70E-6DDA-0E8E-A8CA7F23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028643"/>
                        <a:ext cx="782746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트레일 이펙트 </a:t>
                        </a:r>
                      </a:p>
                    </p:txBody>
                  </p:sp>
                </p:grpSp>
              </p:grpSp>
              <p:sp>
                <p:nvSpPr>
                  <p:cNvPr id="266" name="화살표: 오각형 265">
                    <a:extLst>
                      <a:ext uri="{FF2B5EF4-FFF2-40B4-BE49-F238E27FC236}">
                        <a16:creationId xmlns:a16="http://schemas.microsoft.com/office/drawing/2014/main" id="{FEED3798-7EF3-B53C-87B0-419FA0394C96}"/>
                      </a:ext>
                    </a:extLst>
                  </p:cNvPr>
                  <p:cNvSpPr/>
                  <p:nvPr/>
                </p:nvSpPr>
                <p:spPr>
                  <a:xfrm>
                    <a:off x="2357698" y="3450047"/>
                    <a:ext cx="216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(5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2294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3A3D0E-1894-FBEA-AFF6-D042BCD63E64}"/>
              </a:ext>
            </a:extLst>
          </p:cNvPr>
          <p:cNvGrpSpPr/>
          <p:nvPr/>
        </p:nvGrpSpPr>
        <p:grpSpPr>
          <a:xfrm>
            <a:off x="192088" y="222073"/>
            <a:ext cx="11995663" cy="6114726"/>
            <a:chOff x="192088" y="222073"/>
            <a:chExt cx="11995663" cy="611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12EA30-83A1-58DE-58E0-7F0A91B74CC7}"/>
                </a:ext>
              </a:extLst>
            </p:cNvPr>
            <p:cNvSpPr txBox="1"/>
            <p:nvPr/>
          </p:nvSpPr>
          <p:spPr>
            <a:xfrm>
              <a:off x="192088" y="222073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E1A433-A89B-E07F-C949-94E6DF20616C}"/>
                </a:ext>
              </a:extLst>
            </p:cNvPr>
            <p:cNvGrpSpPr/>
            <p:nvPr/>
          </p:nvGrpSpPr>
          <p:grpSpPr>
            <a:xfrm>
              <a:off x="192088" y="696306"/>
              <a:ext cx="11807825" cy="844839"/>
              <a:chOff x="192088" y="801080"/>
              <a:chExt cx="11094629" cy="84484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A2CDDAF-9432-50B2-9473-2220C4D55125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A2A4BF63-3C91-B573-BA09-957D2F73FD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98451CC-5F4F-CE64-FF5F-CFD64B3977A1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AE9DE64-852C-F28D-8124-4D0FFA49DB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3584971D-7A6E-1CE3-2039-9D0A71881A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A53D2CF2-8AC3-489D-E16C-907C9BCA8A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572A820-6F41-64CA-DF59-26A24A6650AE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141" name="TextBox 70">
                  <a:extLst>
                    <a:ext uri="{FF2B5EF4-FFF2-40B4-BE49-F238E27FC236}">
                      <a16:creationId xmlns:a16="http://schemas.microsoft.com/office/drawing/2014/main" id="{9118182D-0A75-F179-CE40-3BFED504C1C7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142" name="TextBox 70">
                  <a:extLst>
                    <a:ext uri="{FF2B5EF4-FFF2-40B4-BE49-F238E27FC236}">
                      <a16:creationId xmlns:a16="http://schemas.microsoft.com/office/drawing/2014/main" id="{CC664F7E-8F18-480C-901D-AD053C8C43A2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143" name="TextBox 70">
                  <a:extLst>
                    <a:ext uri="{FF2B5EF4-FFF2-40B4-BE49-F238E27FC236}">
                      <a16:creationId xmlns:a16="http://schemas.microsoft.com/office/drawing/2014/main" id="{1D8AD87A-7EE6-695A-2C3E-3AC7A0E6B2BF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57BAA41-C846-8069-2313-C19E75838AAA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EEA8B0DA-A225-4158-EDB0-34F875D5385A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A70F52C-E582-DD1C-E1E3-3CB1CD80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40" name="TextBox 70">
                    <a:extLst>
                      <a:ext uri="{FF2B5EF4-FFF2-40B4-BE49-F238E27FC236}">
                        <a16:creationId xmlns:a16="http://schemas.microsoft.com/office/drawing/2014/main" id="{848C1E39-9B14-F7E0-9B46-FAA5BF03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FEF9C5C8-7515-9C8B-A73C-B0B54A37FAAF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137" name="TextBox 70">
                    <a:extLst>
                      <a:ext uri="{FF2B5EF4-FFF2-40B4-BE49-F238E27FC236}">
                        <a16:creationId xmlns:a16="http://schemas.microsoft.com/office/drawing/2014/main" id="{3557272C-1858-D435-6255-6EEDE14189E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B72C422-7939-924E-4BD9-648B1D1F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61BCF98-F332-9EF3-758C-0E045A899FA1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135" name="TextBox 70">
                    <a:extLst>
                      <a:ext uri="{FF2B5EF4-FFF2-40B4-BE49-F238E27FC236}">
                        <a16:creationId xmlns:a16="http://schemas.microsoft.com/office/drawing/2014/main" id="{56403E61-61DA-ECF4-647D-2B75F7E64C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FE4BD2-1218-0615-D492-60387608634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C368C4-2250-C920-44FE-DF8E080A656F}"/>
                </a:ext>
              </a:extLst>
            </p:cNvPr>
            <p:cNvGrpSpPr/>
            <p:nvPr/>
          </p:nvGrpSpPr>
          <p:grpSpPr>
            <a:xfrm>
              <a:off x="192088" y="3431003"/>
              <a:ext cx="11807825" cy="844840"/>
              <a:chOff x="192088" y="2435900"/>
              <a:chExt cx="11094629" cy="84484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BE57384-9BE8-F27C-086F-A9CC8F50C88F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C33E74F-EBDA-F965-E1F7-23A93762687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CB093AD-F0B7-1859-528E-A3C8C87A28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빠른 찌르기로 인한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잔상 이펙트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88195B27-0648-D6D3-087A-5C7591F9C07B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4BAA5814-57B3-5260-D7E2-114E456C4FD4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654D336-A1ED-2916-4730-69C6FBCC583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9C0145-D74A-AF6D-1F06-2C3F0FF5D8C7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829618" cy="680026"/>
                <a:chOff x="3190229" y="2522587"/>
                <a:chExt cx="1829618" cy="680026"/>
              </a:xfrm>
            </p:grpSpPr>
            <p:sp>
              <p:nvSpPr>
                <p:cNvPr id="121" name="TextBox 70">
                  <a:extLst>
                    <a:ext uri="{FF2B5EF4-FFF2-40B4-BE49-F238E27FC236}">
                      <a16:creationId xmlns:a16="http://schemas.microsoft.com/office/drawing/2014/main" id="{6ED78518-2639-0D10-C088-D4308FB49653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2" name="TextBox 70">
                  <a:extLst>
                    <a:ext uri="{FF2B5EF4-FFF2-40B4-BE49-F238E27FC236}">
                      <a16:creationId xmlns:a16="http://schemas.microsoft.com/office/drawing/2014/main" id="{5BE9A981-B0F4-B862-EC76-BA13B41900AE}"/>
                    </a:ext>
                  </a:extLst>
                </p:cNvPr>
                <p:cNvSpPr txBox="1"/>
                <p:nvPr/>
              </p:nvSpPr>
              <p:spPr>
                <a:xfrm>
                  <a:off x="3192804" y="2784879"/>
                  <a:ext cx="1827043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트레일 </a:t>
                  </a:r>
                  <a:r>
                    <a:rPr lang="en-US" altLang="ko-KR" sz="800" dirty="0"/>
                    <a:t>+ </a:t>
                  </a:r>
                  <a:r>
                    <a:rPr lang="ko-KR" altLang="en-US" sz="800" dirty="0"/>
                    <a:t>창 형태의 잔상 이펙트</a:t>
                  </a:r>
                </a:p>
              </p:txBody>
            </p:sp>
            <p:sp>
              <p:nvSpPr>
                <p:cNvPr id="123" name="TextBox 70">
                  <a:extLst>
                    <a:ext uri="{FF2B5EF4-FFF2-40B4-BE49-F238E27FC236}">
                      <a16:creationId xmlns:a16="http://schemas.microsoft.com/office/drawing/2014/main" id="{5AFC3696-48FD-FD16-52BE-EC61831F6386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A98A6A5-57AD-4793-AE9A-278FE8172D1E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F53851C9-254F-8C71-2441-D71E54DE51F2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4500585-B762-E29D-2338-9B449BED86A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120" name="TextBox 70">
                    <a:extLst>
                      <a:ext uri="{FF2B5EF4-FFF2-40B4-BE49-F238E27FC236}">
                        <a16:creationId xmlns:a16="http://schemas.microsoft.com/office/drawing/2014/main" id="{5B4D46C1-93CB-3E6C-3816-E06EF6B258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9A33F1E8-CEF0-CC91-9D3F-092F3FD8160D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117" name="TextBox 70">
                    <a:extLst>
                      <a:ext uri="{FF2B5EF4-FFF2-40B4-BE49-F238E27FC236}">
                        <a16:creationId xmlns:a16="http://schemas.microsoft.com/office/drawing/2014/main" id="{362129E4-69F3-E1D6-6E33-047D1EF57F4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0ED86DF-CBAA-7334-90F0-371B08BA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55B00D5-19B0-BEAD-B884-0A3DF34A0985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115" name="TextBox 70">
                    <a:extLst>
                      <a:ext uri="{FF2B5EF4-FFF2-40B4-BE49-F238E27FC236}">
                        <a16:creationId xmlns:a16="http://schemas.microsoft.com/office/drawing/2014/main" id="{3826CBDE-06F5-C329-2CFE-91EBC3F6E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54E31BC-C0A6-BCE6-4102-2E4D9F9E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CB24A5-57CB-F7A3-1E54-423B2E0C5A7B}"/>
                </a:ext>
              </a:extLst>
            </p:cNvPr>
            <p:cNvGrpSpPr/>
            <p:nvPr/>
          </p:nvGrpSpPr>
          <p:grpSpPr>
            <a:xfrm>
              <a:off x="192088" y="2586164"/>
              <a:ext cx="11807825" cy="844839"/>
              <a:chOff x="192088" y="801080"/>
              <a:chExt cx="11094629" cy="84484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1D77C77-2B7B-27E1-047E-39C36D7A35B8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1248D56-74F1-3FB8-3A83-757FA8E73A6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9814EC8-EA71-9975-FE23-A44A54303380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807311AE-C497-57F6-6CB7-CC60D9719FB1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8189F36-95CB-AA6D-E848-8AAEC3B920E8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F9BA49D-98D4-E8BF-A0EB-532FB5C2F1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F7C6984-ADCA-4D3B-62C4-34FD57D1AD68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88" name="TextBox 70">
                  <a:extLst>
                    <a:ext uri="{FF2B5EF4-FFF2-40B4-BE49-F238E27FC236}">
                      <a16:creationId xmlns:a16="http://schemas.microsoft.com/office/drawing/2014/main" id="{77B0A4C1-5009-599B-2304-67A5571F5FD9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89" name="TextBox 70">
                  <a:extLst>
                    <a:ext uri="{FF2B5EF4-FFF2-40B4-BE49-F238E27FC236}">
                      <a16:creationId xmlns:a16="http://schemas.microsoft.com/office/drawing/2014/main" id="{6BE1AC96-9AF7-2E63-D5DD-A5690B07D836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90" name="TextBox 70">
                  <a:extLst>
                    <a:ext uri="{FF2B5EF4-FFF2-40B4-BE49-F238E27FC236}">
                      <a16:creationId xmlns:a16="http://schemas.microsoft.com/office/drawing/2014/main" id="{93CB1A74-2B75-E6FC-8EA0-4D92E9EE6F51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B083F9B-D524-1334-C5BA-D5CE2045B09C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ECD2338-2027-D36C-37A0-699CFB5FB612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293CDF3-667E-3331-8776-75164B1A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7" name="TextBox 70">
                    <a:extLst>
                      <a:ext uri="{FF2B5EF4-FFF2-40B4-BE49-F238E27FC236}">
                        <a16:creationId xmlns:a16="http://schemas.microsoft.com/office/drawing/2014/main" id="{4E1957E7-3410-6FDA-7A62-6AF934E3899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3B27E2A-93B5-E3C2-8569-1E579F94C848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84" name="TextBox 70">
                    <a:extLst>
                      <a:ext uri="{FF2B5EF4-FFF2-40B4-BE49-F238E27FC236}">
                        <a16:creationId xmlns:a16="http://schemas.microsoft.com/office/drawing/2014/main" id="{9FB2750D-E5A3-7372-DD16-9F320D82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F324A60-CD47-B79A-91AA-C6C26CC8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6D3E5C-8D5C-B7D0-69A6-7AD1F96B0D1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82" name="TextBox 70">
                    <a:extLst>
                      <a:ext uri="{FF2B5EF4-FFF2-40B4-BE49-F238E27FC236}">
                        <a16:creationId xmlns:a16="http://schemas.microsoft.com/office/drawing/2014/main" id="{4EF281EA-F901-A193-3851-10AE0738F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D1C249F-DDB4-F7FB-DE35-54F12D184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672FF8-405C-B132-DE9B-390DCD596A9C}"/>
                </a:ext>
              </a:extLst>
            </p:cNvPr>
            <p:cNvGrpSpPr/>
            <p:nvPr/>
          </p:nvGrpSpPr>
          <p:grpSpPr>
            <a:xfrm>
              <a:off x="192088" y="4275843"/>
              <a:ext cx="11807822" cy="608058"/>
              <a:chOff x="514351" y="5373642"/>
              <a:chExt cx="11094625" cy="60805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0608C8E-6C3F-12B6-574A-2F44BBEAB83E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094625" cy="608058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8DDDA90-D5F5-8383-AD26-03AE7030281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813AEA8-ED66-46BE-A9BB-77DE8F90EFF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준비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E0CE847-65F3-47B0-711F-65322F37431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553059A-AB6E-B0A3-D00F-944D2208975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59CE509-36AF-5741-D5A8-E75E733A8D6D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83133F-5013-ABE5-6CF7-13E97DA5934C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69" name="TextBox 70">
                  <a:extLst>
                    <a:ext uri="{FF2B5EF4-FFF2-40B4-BE49-F238E27FC236}">
                      <a16:creationId xmlns:a16="http://schemas.microsoft.com/office/drawing/2014/main" id="{38838B62-C5CD-4936-E588-63C0E6AA2B13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TextBox 70">
                  <a:extLst>
                    <a:ext uri="{FF2B5EF4-FFF2-40B4-BE49-F238E27FC236}">
                      <a16:creationId xmlns:a16="http://schemas.microsoft.com/office/drawing/2014/main" id="{683EA82B-302D-FC45-27D1-B3B3E0EFA38F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D0554DE-DD0E-AB09-AEF0-7E768AFD8891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2020F1CB-65F1-8A31-BE12-F6A8B8E8F8EF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97C7782-0DAF-866A-72B1-FEADDD1C2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8" name="TextBox 70">
                    <a:extLst>
                      <a:ext uri="{FF2B5EF4-FFF2-40B4-BE49-F238E27FC236}">
                        <a16:creationId xmlns:a16="http://schemas.microsoft.com/office/drawing/2014/main" id="{A42E1200-EFC2-4533-DBC2-B9890CB67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8B790A5-A723-E77A-E102-4A94BF7CD594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65" name="TextBox 70">
                    <a:extLst>
                      <a:ext uri="{FF2B5EF4-FFF2-40B4-BE49-F238E27FC236}">
                        <a16:creationId xmlns:a16="http://schemas.microsoft.com/office/drawing/2014/main" id="{1D3ED6FB-77DB-813B-CA52-EA87DA3B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8C8D9DB-F0A4-889D-1F37-796B4B9AB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4B89D22-13E4-E231-595E-1C9E671F7B5A}"/>
                </a:ext>
              </a:extLst>
            </p:cNvPr>
            <p:cNvGrpSpPr/>
            <p:nvPr/>
          </p:nvGrpSpPr>
          <p:grpSpPr>
            <a:xfrm>
              <a:off x="192091" y="4883901"/>
              <a:ext cx="11807822" cy="844840"/>
              <a:chOff x="192091" y="4883901"/>
              <a:chExt cx="11807822" cy="8448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03D045-7F3B-D8A0-3F6C-C529A66C6F7A}"/>
                  </a:ext>
                </a:extLst>
              </p:cNvPr>
              <p:cNvGrpSpPr/>
              <p:nvPr/>
            </p:nvGrpSpPr>
            <p:grpSpPr>
              <a:xfrm>
                <a:off x="192091" y="4883901"/>
                <a:ext cx="11807822" cy="844840"/>
                <a:chOff x="192088" y="513080"/>
                <a:chExt cx="11094626" cy="288000"/>
              </a:xfrm>
              <a:solidFill>
                <a:schemeClr val="bg1"/>
              </a:solidFill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C5F872A3-9ABF-2392-F9C0-00DF7F5B620E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757B3616-06BD-6FC7-F51F-EBD35E8FD092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전진하며 크게 휘두르기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299DBED-84FB-6FB9-5047-D52AC0BCC01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0.7s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48FB528-653D-8A09-66F0-424DF4E671DC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44C9FA6F-9045-5F91-D87B-AE2EE96A8F9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11CA54-E09E-5D9C-632D-BB8DC196BC9F}"/>
                  </a:ext>
                </a:extLst>
              </p:cNvPr>
              <p:cNvGrpSpPr/>
              <p:nvPr/>
            </p:nvGrpSpPr>
            <p:grpSpPr>
              <a:xfrm>
                <a:off x="3382959" y="4966308"/>
                <a:ext cx="2228732" cy="680026"/>
                <a:chOff x="3190229" y="2522587"/>
                <a:chExt cx="2094115" cy="680026"/>
              </a:xfrm>
            </p:grpSpPr>
            <p:sp>
              <p:nvSpPr>
                <p:cNvPr id="100" name="TextBox 70">
                  <a:extLst>
                    <a:ext uri="{FF2B5EF4-FFF2-40B4-BE49-F238E27FC236}">
                      <a16:creationId xmlns:a16="http://schemas.microsoft.com/office/drawing/2014/main" id="{DAAF84E8-414C-7DD7-0C50-A45E7AB319A0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3287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6]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돌진하며 휘두르기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70">
                  <a:extLst>
                    <a:ext uri="{FF2B5EF4-FFF2-40B4-BE49-F238E27FC236}">
                      <a16:creationId xmlns:a16="http://schemas.microsoft.com/office/drawing/2014/main" id="{946F3095-7123-79DB-60FD-0F7B866E3022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27890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(1)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102" name="TextBox 70">
                  <a:extLst>
                    <a:ext uri="{FF2B5EF4-FFF2-40B4-BE49-F238E27FC236}">
                      <a16:creationId xmlns:a16="http://schemas.microsoft.com/office/drawing/2014/main" id="{78E5FEFC-D011-DC6C-06E6-8B93A719CAA8}"/>
                    </a:ext>
                  </a:extLst>
                </p:cNvPr>
                <p:cNvSpPr txBox="1"/>
                <p:nvPr/>
              </p:nvSpPr>
              <p:spPr>
                <a:xfrm>
                  <a:off x="3192806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103" name="TextBox 70">
                  <a:extLst>
                    <a:ext uri="{FF2B5EF4-FFF2-40B4-BE49-F238E27FC236}">
                      <a16:creationId xmlns:a16="http://schemas.microsoft.com/office/drawing/2014/main" id="{72A585B8-29BC-C058-43B4-1168AF4AEC0C}"/>
                    </a:ext>
                  </a:extLst>
                </p:cNvPr>
                <p:cNvSpPr txBox="1"/>
                <p:nvPr/>
              </p:nvSpPr>
              <p:spPr>
                <a:xfrm>
                  <a:off x="4518978" y="2784879"/>
                  <a:ext cx="765366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(2</a:t>
                  </a:r>
                  <a:r>
                    <a:rPr lang="en-US" altLang="ko-KR" sz="800"/>
                    <a:t>) </a:t>
                  </a:r>
                  <a:r>
                    <a:rPr lang="ko-KR" altLang="en-US" sz="800" dirty="0"/>
                    <a:t>잔여 이펙트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8C952DC8-06A6-FF83-8A9A-89ECF4CB2227}"/>
                  </a:ext>
                </a:extLst>
              </p:cNvPr>
              <p:cNvGrpSpPr/>
              <p:nvPr/>
            </p:nvGrpSpPr>
            <p:grpSpPr>
              <a:xfrm>
                <a:off x="5970229" y="4965776"/>
                <a:ext cx="5975012" cy="681090"/>
                <a:chOff x="5970229" y="4965776"/>
                <a:chExt cx="5975012" cy="6810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22429DE-4BB0-8E5E-4776-B1E8E697A465}"/>
                    </a:ext>
                  </a:extLst>
                </p:cNvPr>
                <p:cNvGrpSpPr/>
                <p:nvPr/>
              </p:nvGrpSpPr>
              <p:grpSpPr>
                <a:xfrm>
                  <a:off x="5970229" y="4965776"/>
                  <a:ext cx="5975012" cy="159462"/>
                  <a:chOff x="5621230" y="819296"/>
                  <a:chExt cx="5614129" cy="159462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7A7EB1C-D160-93AD-39AF-E534EA4C52B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504173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돌진하며 온 몸의 힘을 이용해 크게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이에 대한 반동으로 지나온 방향을 바라보며 정지합니다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99" name="TextBox 70">
                    <a:extLst>
                      <a:ext uri="{FF2B5EF4-FFF2-40B4-BE49-F238E27FC236}">
                        <a16:creationId xmlns:a16="http://schemas.microsoft.com/office/drawing/2014/main" id="{80FEDF2C-7228-3272-C41E-0ABC2102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BB856CA-0586-B2D0-DB75-F8D2D45635AF}"/>
                    </a:ext>
                  </a:extLst>
                </p:cNvPr>
                <p:cNvGrpSpPr/>
                <p:nvPr/>
              </p:nvGrpSpPr>
              <p:grpSpPr>
                <a:xfrm>
                  <a:off x="5976279" y="5487404"/>
                  <a:ext cx="4786640" cy="159462"/>
                  <a:chOff x="5626913" y="1419736"/>
                  <a:chExt cx="4497526" cy="159462"/>
                </a:xfrm>
              </p:grpSpPr>
              <p:sp>
                <p:nvSpPr>
                  <p:cNvPr id="96" name="TextBox 70">
                    <a:extLst>
                      <a:ext uri="{FF2B5EF4-FFF2-40B4-BE49-F238E27FC236}">
                        <a16:creationId xmlns:a16="http://schemas.microsoft.com/office/drawing/2014/main" id="{F30EC5E2-EE1B-B77E-B438-05EC6D652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CA963BF-D056-7BC6-534E-12E2B7D5A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전진하며 크게 휘둘러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D8652510-52FF-3F91-8879-BA22F266EBAD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5908388" cy="159462"/>
                  <a:chOff x="5976279" y="5228601"/>
                  <a:chExt cx="5908388" cy="159462"/>
                </a:xfrm>
              </p:grpSpPr>
              <p:sp>
                <p:nvSpPr>
                  <p:cNvPr id="11" name="TextBox 70">
                    <a:extLst>
                      <a:ext uri="{FF2B5EF4-FFF2-40B4-BE49-F238E27FC236}">
                        <a16:creationId xmlns:a16="http://schemas.microsoft.com/office/drawing/2014/main" id="{481A25A0-5166-BBE5-0E97-A81B7E9F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1918C4D-3F10-3855-8F07-6C7505324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939" y="5239083"/>
                    <a:ext cx="216943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트레일 이펙트가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3" name="TextBox 70">
                    <a:extLst>
                      <a:ext uri="{FF2B5EF4-FFF2-40B4-BE49-F238E27FC236}">
                        <a16:creationId xmlns:a16="http://schemas.microsoft.com/office/drawing/2014/main" id="{7B47C301-9498-8865-C7CF-6EB94A363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9539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(1)</a:t>
                    </a:r>
                    <a:endParaRPr lang="ko-KR" altLang="en-US" sz="800" dirty="0"/>
                  </a:p>
                </p:txBody>
              </p:sp>
              <p:sp>
                <p:nvSpPr>
                  <p:cNvPr id="14" name="TextBox 70">
                    <a:extLst>
                      <a:ext uri="{FF2B5EF4-FFF2-40B4-BE49-F238E27FC236}">
                        <a16:creationId xmlns:a16="http://schemas.microsoft.com/office/drawing/2014/main" id="{4C733E98-860A-B38C-8825-47C3A0750E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583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(2)</a:t>
                    </a:r>
                    <a:endParaRPr lang="ko-KR" altLang="en-US" sz="8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7EA138D-7D95-B3D1-E166-B796F2175FE7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82" y="5239083"/>
                    <a:ext cx="262468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휘두르는 궤적을 따라 지면에 균열이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BE0921-BCB4-09BE-A039-B45A8D68F553}"/>
                </a:ext>
              </a:extLst>
            </p:cNvPr>
            <p:cNvGrpSpPr/>
            <p:nvPr/>
          </p:nvGrpSpPr>
          <p:grpSpPr>
            <a:xfrm>
              <a:off x="192088" y="1541145"/>
              <a:ext cx="11995663" cy="1045019"/>
              <a:chOff x="135377" y="5262849"/>
              <a:chExt cx="11995663" cy="10450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343ABD-10ED-3402-AC6E-5C3962914026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1995663" cy="1045019"/>
                <a:chOff x="514351" y="2650681"/>
                <a:chExt cx="11271120" cy="104501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ECCC50-169E-D092-9498-393098346E3E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094625" cy="1045019"/>
                  <a:chOff x="192088" y="513080"/>
                  <a:chExt cx="11094627" cy="288000"/>
                </a:xfrm>
                <a:solidFill>
                  <a:schemeClr val="bg1"/>
                </a:solidFill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0765F14-4077-B2B0-0E5F-C26D0EE97BA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8ACB9A9-061B-8A19-C78F-2BC0D8EE67C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범위 내로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끌어당기기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1FD5EE2-FCA8-AA0C-17E8-0C81A8CBFF7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15A15D0-01CE-3A0D-76A4-789637317D7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3C7B2B4-DFE6-0CD7-F01C-E3A53C325E4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7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B5E26F9-F7B5-4AD9-724C-892B1911AD92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B45B7A1-FAF1-1A36-8D41-0E74424BAE4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ABBDBA3-1E92-20F0-375C-0B15FE86C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" name="TextBox 70">
                      <a:extLst>
                        <a:ext uri="{FF2B5EF4-FFF2-40B4-BE49-F238E27FC236}">
                          <a16:creationId xmlns:a16="http://schemas.microsoft.com/office/drawing/2014/main" id="{961496B0-7743-2762-4982-E13C6151F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A9C0D775-A56D-42E5-6F5E-B258C228945D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2" name="TextBox 70">
                      <a:extLst>
                        <a:ext uri="{FF2B5EF4-FFF2-40B4-BE49-F238E27FC236}">
                          <a16:creationId xmlns:a16="http://schemas.microsoft.com/office/drawing/2014/main" id="{861DB7B4-52AC-9D35-E72A-54A092752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7509D8F-9C8A-AB4A-84BD-431252259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26872C7C-A857-78E5-BEFD-0839001F6A95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0" name="TextBox 70">
                      <a:extLst>
                        <a:ext uri="{FF2B5EF4-FFF2-40B4-BE49-F238E27FC236}">
                          <a16:creationId xmlns:a16="http://schemas.microsoft.com/office/drawing/2014/main" id="{B739F9B9-CD08-ACA1-29E5-79491A75E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1385F31-DA44-23C5-3748-90C26538A4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D7E937B-16D9-ADF6-A62D-C63718F2FD42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33" name="TextBox 70">
                    <a:extLst>
                      <a:ext uri="{FF2B5EF4-FFF2-40B4-BE49-F238E27FC236}">
                        <a16:creationId xmlns:a16="http://schemas.microsoft.com/office/drawing/2014/main" id="{0840575B-3F27-9E14-18E3-895EC2E8DF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Box 70">
                    <a:extLst>
                      <a:ext uri="{FF2B5EF4-FFF2-40B4-BE49-F238E27FC236}">
                        <a16:creationId xmlns:a16="http://schemas.microsoft.com/office/drawing/2014/main" id="{AB4A8819-D0CA-039B-8371-141E096D9F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35" name="TextBox 70">
                    <a:extLst>
                      <a:ext uri="{FF2B5EF4-FFF2-40B4-BE49-F238E27FC236}">
                        <a16:creationId xmlns:a16="http://schemas.microsoft.com/office/drawing/2014/main" id="{741FF2AF-D767-70C2-187E-DEC2001D917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36" name="TextBox 70">
                    <a:extLst>
                      <a:ext uri="{FF2B5EF4-FFF2-40B4-BE49-F238E27FC236}">
                        <a16:creationId xmlns:a16="http://schemas.microsoft.com/office/drawing/2014/main" id="{C0632FA0-AB0E-9B64-1595-0186D57D475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28" name="TextBox 70">
                <a:extLst>
                  <a:ext uri="{FF2B5EF4-FFF2-40B4-BE49-F238E27FC236}">
                    <a16:creationId xmlns:a16="http://schemas.microsoft.com/office/drawing/2014/main" id="{494878A2-C60A-FEFA-153F-C9F82539E6A2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F3F05EBC-9B62-2D47-C01E-FEE657782BA5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DD504A1-4A7D-29BE-4E0E-515348D33173}"/>
                </a:ext>
              </a:extLst>
            </p:cNvPr>
            <p:cNvGrpSpPr/>
            <p:nvPr/>
          </p:nvGrpSpPr>
          <p:grpSpPr>
            <a:xfrm>
              <a:off x="192088" y="5728741"/>
              <a:ext cx="11807823" cy="608058"/>
              <a:chOff x="192088" y="5728741"/>
              <a:chExt cx="11807823" cy="60805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D85054-94B0-6B1A-BB1B-56B3A5A2DC71}"/>
                  </a:ext>
                </a:extLst>
              </p:cNvPr>
              <p:cNvGrpSpPr/>
              <p:nvPr/>
            </p:nvGrpSpPr>
            <p:grpSpPr>
              <a:xfrm>
                <a:off x="192088" y="5728741"/>
                <a:ext cx="11807823" cy="608058"/>
                <a:chOff x="192087" y="513080"/>
                <a:chExt cx="11094628" cy="288000"/>
              </a:xfrm>
              <a:solidFill>
                <a:schemeClr val="bg1"/>
              </a:solidFill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627A885-EA3A-4DBB-3DE7-DAADCA64DBC1}"/>
                    </a:ext>
                  </a:extLst>
                </p:cNvPr>
                <p:cNvSpPr/>
                <p:nvPr/>
              </p:nvSpPr>
              <p:spPr>
                <a:xfrm>
                  <a:off x="192087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19A5339-435B-1E98-CBB1-21232E86CB7B}"/>
                    </a:ext>
                  </a:extLst>
                </p:cNvPr>
                <p:cNvSpPr/>
                <p:nvPr/>
              </p:nvSpPr>
              <p:spPr>
                <a:xfrm>
                  <a:off x="822087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강력한 공격으로 인해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지면이 파이고 균열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6C0D17E-675F-3BC9-FAFB-7A7DD04EBD4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1B283D1-B37C-05F0-4D6A-69EBFAD70A8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6C27DAC-873F-B38E-414F-08F20AA2CA68}"/>
                    </a:ext>
                  </a:extLst>
                </p:cNvPr>
                <p:cNvSpPr/>
                <p:nvPr/>
              </p:nvSpPr>
              <p:spPr>
                <a:xfrm>
                  <a:off x="5548889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F56030D-19FA-DA98-6054-6B8D0B2C42F5}"/>
                  </a:ext>
                </a:extLst>
              </p:cNvPr>
              <p:cNvGrpSpPr/>
              <p:nvPr/>
            </p:nvGrpSpPr>
            <p:grpSpPr>
              <a:xfrm>
                <a:off x="3382958" y="5821893"/>
                <a:ext cx="1257622" cy="421754"/>
                <a:chOff x="3190229" y="2522587"/>
                <a:chExt cx="1181661" cy="421754"/>
              </a:xfrm>
            </p:grpSpPr>
            <p:sp>
              <p:nvSpPr>
                <p:cNvPr id="4" name="TextBox 70">
                  <a:extLst>
                    <a:ext uri="{FF2B5EF4-FFF2-40B4-BE49-F238E27FC236}">
                      <a16:creationId xmlns:a16="http://schemas.microsoft.com/office/drawing/2014/main" id="{6052A8CD-143E-AC4D-A000-C604F2D083B8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89765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로 전환 </a:t>
                  </a:r>
                </a:p>
              </p:txBody>
            </p:sp>
            <p:sp>
              <p:nvSpPr>
                <p:cNvPr id="149" name="TextBox 70">
                  <a:extLst>
                    <a:ext uri="{FF2B5EF4-FFF2-40B4-BE49-F238E27FC236}">
                      <a16:creationId xmlns:a16="http://schemas.microsoft.com/office/drawing/2014/main" id="{6E04A86F-09D6-EA09-F3B8-B92CFA7EED03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179085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(2) </a:t>
                  </a:r>
                  <a:r>
                    <a:rPr lang="ko-KR" altLang="en-US" sz="800" dirty="0"/>
                    <a:t>잔여 이펙트 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6D86B01-4B40-7C5E-5D71-1B4B1E9B04D5}"/>
                  </a:ext>
                </a:extLst>
              </p:cNvPr>
              <p:cNvGrpSpPr/>
              <p:nvPr/>
            </p:nvGrpSpPr>
            <p:grpSpPr>
              <a:xfrm>
                <a:off x="5970213" y="5821627"/>
                <a:ext cx="4666960" cy="422287"/>
                <a:chOff x="5970213" y="4965776"/>
                <a:chExt cx="4666960" cy="42228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EB553F95-51F2-5727-F959-E78A6AFFB307}"/>
                    </a:ext>
                  </a:extLst>
                </p:cNvPr>
                <p:cNvGrpSpPr/>
                <p:nvPr/>
              </p:nvGrpSpPr>
              <p:grpSpPr>
                <a:xfrm>
                  <a:off x="5970213" y="4965776"/>
                  <a:ext cx="4666960" cy="159462"/>
                  <a:chOff x="5621230" y="819296"/>
                  <a:chExt cx="4385087" cy="15946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1390CAC-DB98-1223-D87D-8C7454F32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81268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캔슬 할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167" name="TextBox 70">
                    <a:extLst>
                      <a:ext uri="{FF2B5EF4-FFF2-40B4-BE49-F238E27FC236}">
                        <a16:creationId xmlns:a16="http://schemas.microsoft.com/office/drawing/2014/main" id="{5E162A63-1D9B-9C1E-31F4-1931DAC41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9BCE026E-D045-A6A0-3210-27BA126E9296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2318928" cy="159462"/>
                  <a:chOff x="5976279" y="5228601"/>
                  <a:chExt cx="2318928" cy="159462"/>
                </a:xfrm>
              </p:grpSpPr>
              <p:sp>
                <p:nvSpPr>
                  <p:cNvPr id="159" name="TextBox 70">
                    <a:extLst>
                      <a:ext uri="{FF2B5EF4-FFF2-40B4-BE49-F238E27FC236}">
                        <a16:creationId xmlns:a16="http://schemas.microsoft.com/office/drawing/2014/main" id="{8E0CF90D-8D3C-0929-B935-0F6B7757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599BA8A7-198B-65C1-5959-60E864BA6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424" y="5239083"/>
                    <a:ext cx="171578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6-(2)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의 잔여 이펙트가 지속됩니다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14D531-8E1A-0DC3-AAF3-7FF0BE7BDDB7}"/>
                </a:ext>
              </a:extLst>
            </p:cNvPr>
            <p:cNvGrpSpPr/>
            <p:nvPr/>
          </p:nvGrpSpPr>
          <p:grpSpPr>
            <a:xfrm>
              <a:off x="192088" y="408306"/>
              <a:ext cx="11807825" cy="5928493"/>
              <a:chOff x="136525" y="1263549"/>
              <a:chExt cx="11094627" cy="592849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3A565-3349-D827-B11A-C54984619C01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094627" cy="288000"/>
                <a:chOff x="90805" y="1263549"/>
                <a:chExt cx="11094627" cy="28800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A0A2EA7-7FB6-D73A-D146-FA8055938CB0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094627" cy="288000"/>
                  <a:chOff x="192088" y="513080"/>
                  <a:chExt cx="11094629" cy="28800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F86AB77-DD0E-6B64-100B-1960155A576B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7652171-1699-3E24-D01C-45F26D308DF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84D7E7D-828A-E793-F730-2C0C448E2102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3CE0702-8B56-F922-97A0-C1E165AB7272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0B7CF3F-B49B-DDC8-C13B-BAA1297C5B1A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9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EF41D66-95E2-234E-9855-C8F14D07C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094627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172878C-ADC9-666A-96DD-F004E3F99811}"/>
                  </a:ext>
                </a:extLst>
              </p:cNvPr>
              <p:cNvSpPr/>
              <p:nvPr/>
            </p:nvSpPr>
            <p:spPr>
              <a:xfrm>
                <a:off x="136526" y="1263549"/>
                <a:ext cx="11094626" cy="59284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73173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swing_atk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finish_atk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3898</TotalTime>
  <Words>1828</Words>
  <Application>Microsoft Office PowerPoint</Application>
  <PresentationFormat>와이드스크린</PresentationFormat>
  <Paragraphs>435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Noto Sans KR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136</cp:revision>
  <dcterms:created xsi:type="dcterms:W3CDTF">2025-06-06T11:22:44Z</dcterms:created>
  <dcterms:modified xsi:type="dcterms:W3CDTF">2025-06-27T12:46:11Z</dcterms:modified>
</cp:coreProperties>
</file>